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Lst>
  <p:notesMasterIdLst>
    <p:notesMasterId r:id="rId32"/>
  </p:notesMasterIdLst>
  <p:sldIdLst>
    <p:sldId id="256" r:id="rId5"/>
    <p:sldId id="269" r:id="rId6"/>
    <p:sldId id="270" r:id="rId7"/>
    <p:sldId id="274" r:id="rId8"/>
    <p:sldId id="284" r:id="rId9"/>
    <p:sldId id="272" r:id="rId10"/>
    <p:sldId id="271" r:id="rId11"/>
    <p:sldId id="279" r:id="rId12"/>
    <p:sldId id="280" r:id="rId13"/>
    <p:sldId id="290" r:id="rId14"/>
    <p:sldId id="262" r:id="rId15"/>
    <p:sldId id="273" r:id="rId16"/>
    <p:sldId id="263" r:id="rId17"/>
    <p:sldId id="286" r:id="rId18"/>
    <p:sldId id="261" r:id="rId19"/>
    <p:sldId id="259" r:id="rId20"/>
    <p:sldId id="288" r:id="rId21"/>
    <p:sldId id="264" r:id="rId22"/>
    <p:sldId id="282" r:id="rId23"/>
    <p:sldId id="283" r:id="rId24"/>
    <p:sldId id="275" r:id="rId25"/>
    <p:sldId id="276" r:id="rId26"/>
    <p:sldId id="277" r:id="rId27"/>
    <p:sldId id="278" r:id="rId28"/>
    <p:sldId id="285" r:id="rId29"/>
    <p:sldId id="289"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8D2CF9-27AC-48A5-B94A-6184BE6BDF8D}">
          <p14:sldIdLst>
            <p14:sldId id="256"/>
            <p14:sldId id="269"/>
            <p14:sldId id="270"/>
            <p14:sldId id="274"/>
            <p14:sldId id="284"/>
            <p14:sldId id="272"/>
            <p14:sldId id="271"/>
            <p14:sldId id="279"/>
            <p14:sldId id="280"/>
            <p14:sldId id="290"/>
            <p14:sldId id="262"/>
            <p14:sldId id="273"/>
          </p14:sldIdLst>
        </p14:section>
        <p14:section name="RANDOM FOREST" id="{2919947F-C7E9-43EF-A5EF-A6F9F930E8FE}">
          <p14:sldIdLst>
            <p14:sldId id="263"/>
            <p14:sldId id="286"/>
            <p14:sldId id="261"/>
            <p14:sldId id="259"/>
            <p14:sldId id="288"/>
            <p14:sldId id="264"/>
            <p14:sldId id="282"/>
          </p14:sldIdLst>
        </p14:section>
        <p14:section name="EXPLORATORY &amp; DESCRIPTIVE" id="{E837BB83-E0A9-4B78-B99D-D3801B33776B}">
          <p14:sldIdLst>
            <p14:sldId id="283"/>
            <p14:sldId id="275"/>
            <p14:sldId id="276"/>
            <p14:sldId id="277"/>
          </p14:sldIdLst>
        </p14:section>
        <p14:section name="TABLEAU" id="{5CCAD6F1-E88B-4113-A2B6-3503B7463C18}">
          <p14:sldIdLst>
            <p14:sldId id="278"/>
            <p14:sldId id="285"/>
          </p14:sldIdLst>
        </p14:section>
        <p14:section name="COCLUSION" id="{ECA370F5-2042-45EA-8272-E5BA80C2B0F1}">
          <p14:sldIdLst>
            <p14:sldId id="289"/>
          </p14:sldIdLst>
        </p14:section>
        <p14:section name="EXCEL REGRESSION" id="{86B5C7A3-1342-44E9-9183-BB35ABD2E3F2}">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46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blogabdulhalim.blogspot.com/2019/10/tampilan-dan-bagian-worksheet-microsoft-excel.html" TargetMode="External"/><Relationship Id="rId1" Type="http://schemas.openxmlformats.org/officeDocument/2006/relationships/image" Target="../media/image37.png"/><Relationship Id="rId6" Type="http://schemas.openxmlformats.org/officeDocument/2006/relationships/hyperlink" Target="https://www.finsmes.com/2016/03/tableau-software-acquires-hyper.html" TargetMode="External"/><Relationship Id="rId5" Type="http://schemas.openxmlformats.org/officeDocument/2006/relationships/image" Target="../media/image39.png"/><Relationship Id="rId4" Type="http://schemas.openxmlformats.org/officeDocument/2006/relationships/hyperlink" Target="https://en.wikiversity.org/wiki/Python"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blogabdulhalim.blogspot.com/2019/10/tampilan-dan-bagian-worksheet-microsoft-excel.html" TargetMode="External"/><Relationship Id="rId1" Type="http://schemas.openxmlformats.org/officeDocument/2006/relationships/image" Target="../media/image37.png"/><Relationship Id="rId6" Type="http://schemas.openxmlformats.org/officeDocument/2006/relationships/hyperlink" Target="https://www.finsmes.com/2016/03/tableau-software-acquires-hyper.html" TargetMode="External"/><Relationship Id="rId5" Type="http://schemas.openxmlformats.org/officeDocument/2006/relationships/image" Target="../media/image39.png"/><Relationship Id="rId4" Type="http://schemas.openxmlformats.org/officeDocument/2006/relationships/hyperlink" Target="https://en.wikiversity.org/wiki/Python"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B0E43-9B60-4BE1-980C-44DA047B8961}"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A291FCC7-64B7-441C-A0EE-ECEDA9AC6356}">
      <dgm:prSet/>
      <dgm:spPr/>
      <dgm:t>
        <a:bodyPr/>
        <a:lstStyle/>
        <a:p>
          <a:r>
            <a:rPr lang="en-CA" b="0" i="0">
              <a:solidFill>
                <a:schemeClr val="tx1"/>
              </a:solidFill>
            </a:rPr>
            <a:t>INTRODUCTION</a:t>
          </a:r>
          <a:endParaRPr lang="en-US">
            <a:solidFill>
              <a:schemeClr val="tx1"/>
            </a:solidFill>
          </a:endParaRPr>
        </a:p>
      </dgm:t>
    </dgm:pt>
    <dgm:pt modelId="{746EE19A-CEAE-4761-A068-DAA7F869AA4C}" type="parTrans" cxnId="{98B866CC-D331-424F-B7FF-93BF6CB33AB7}">
      <dgm:prSet/>
      <dgm:spPr/>
      <dgm:t>
        <a:bodyPr/>
        <a:lstStyle/>
        <a:p>
          <a:endParaRPr lang="en-US" sz="1050">
            <a:solidFill>
              <a:schemeClr val="tx1"/>
            </a:solidFill>
          </a:endParaRPr>
        </a:p>
      </dgm:t>
    </dgm:pt>
    <dgm:pt modelId="{139E6AE6-67FD-458C-A706-C65EFEC14D77}" type="sibTrans" cxnId="{98B866CC-D331-424F-B7FF-93BF6CB33AB7}">
      <dgm:prSet/>
      <dgm:spPr/>
      <dgm:t>
        <a:bodyPr/>
        <a:lstStyle/>
        <a:p>
          <a:endParaRPr lang="en-US">
            <a:solidFill>
              <a:schemeClr val="tx1"/>
            </a:solidFill>
          </a:endParaRPr>
        </a:p>
      </dgm:t>
    </dgm:pt>
    <dgm:pt modelId="{F3E9B923-7C55-4C6D-8468-82416411B45B}">
      <dgm:prSet/>
      <dgm:spPr/>
      <dgm:t>
        <a:bodyPr/>
        <a:lstStyle/>
        <a:p>
          <a:r>
            <a:rPr lang="en-US">
              <a:solidFill>
                <a:schemeClr val="tx1"/>
              </a:solidFill>
            </a:rPr>
            <a:t>ANALYSIS</a:t>
          </a:r>
        </a:p>
      </dgm:t>
    </dgm:pt>
    <dgm:pt modelId="{0F52128D-6D94-458F-A0AC-2233C99870AF}" type="parTrans" cxnId="{D4FF4C45-9D40-4C8C-925D-13D049D59986}">
      <dgm:prSet/>
      <dgm:spPr/>
      <dgm:t>
        <a:bodyPr/>
        <a:lstStyle/>
        <a:p>
          <a:endParaRPr lang="en-US" sz="1050">
            <a:solidFill>
              <a:schemeClr val="tx1"/>
            </a:solidFill>
          </a:endParaRPr>
        </a:p>
      </dgm:t>
    </dgm:pt>
    <dgm:pt modelId="{91B454F1-979E-4C4D-8550-8BE0679BD3A5}" type="sibTrans" cxnId="{D4FF4C45-9D40-4C8C-925D-13D049D59986}">
      <dgm:prSet/>
      <dgm:spPr/>
      <dgm:t>
        <a:bodyPr/>
        <a:lstStyle/>
        <a:p>
          <a:endParaRPr lang="en-US">
            <a:solidFill>
              <a:schemeClr val="tx1"/>
            </a:solidFill>
          </a:endParaRPr>
        </a:p>
      </dgm:t>
    </dgm:pt>
    <dgm:pt modelId="{0E81B4AA-F5E4-42F7-A8A7-AD43D8A4E81A}">
      <dgm:prSet/>
      <dgm:spPr/>
      <dgm:t>
        <a:bodyPr/>
        <a:lstStyle/>
        <a:p>
          <a:r>
            <a:rPr lang="en-US" b="0" i="0">
              <a:solidFill>
                <a:schemeClr val="tx1"/>
              </a:solidFill>
            </a:rPr>
            <a:t>BACKGROUND RESEARCH</a:t>
          </a:r>
        </a:p>
      </dgm:t>
    </dgm:pt>
    <dgm:pt modelId="{FE9A7254-09AB-4646-BF20-6A673DCAF4D2}" type="parTrans" cxnId="{FBB7B94B-DC7A-48E8-90E6-13FEDBBC53CC}">
      <dgm:prSet/>
      <dgm:spPr/>
      <dgm:t>
        <a:bodyPr/>
        <a:lstStyle/>
        <a:p>
          <a:endParaRPr lang="en-IN" sz="1050">
            <a:solidFill>
              <a:schemeClr val="tx1"/>
            </a:solidFill>
          </a:endParaRPr>
        </a:p>
      </dgm:t>
    </dgm:pt>
    <dgm:pt modelId="{46625B12-AB01-4B24-AF38-B5C4F749902F}" type="sibTrans" cxnId="{FBB7B94B-DC7A-48E8-90E6-13FEDBBC53CC}">
      <dgm:prSet/>
      <dgm:spPr/>
      <dgm:t>
        <a:bodyPr/>
        <a:lstStyle/>
        <a:p>
          <a:endParaRPr lang="en-US">
            <a:solidFill>
              <a:schemeClr val="tx1"/>
            </a:solidFill>
          </a:endParaRPr>
        </a:p>
      </dgm:t>
    </dgm:pt>
    <dgm:pt modelId="{7C6D251F-30B7-4A3C-A546-304A9F089FFE}">
      <dgm:prSet/>
      <dgm:spPr/>
      <dgm:t>
        <a:bodyPr/>
        <a:lstStyle/>
        <a:p>
          <a:r>
            <a:rPr lang="en-CA" b="0" i="0">
              <a:solidFill>
                <a:schemeClr val="tx1"/>
              </a:solidFill>
              <a:latin typeface="Century Gothic" panose="020B0502020202020204"/>
            </a:rPr>
            <a:t>METHODOLOGY</a:t>
          </a:r>
        </a:p>
      </dgm:t>
    </dgm:pt>
    <dgm:pt modelId="{5F49C799-A74C-4FA6-A463-4C689AA066CB}" type="parTrans" cxnId="{356AF214-2CFA-4ABF-AB0D-65991CBE7D0B}">
      <dgm:prSet/>
      <dgm:spPr/>
      <dgm:t>
        <a:bodyPr/>
        <a:lstStyle/>
        <a:p>
          <a:endParaRPr lang="en-IN" sz="1050">
            <a:solidFill>
              <a:schemeClr val="tx1"/>
            </a:solidFill>
          </a:endParaRPr>
        </a:p>
      </dgm:t>
    </dgm:pt>
    <dgm:pt modelId="{3518409E-121A-4645-A13A-BFC5DB268B3A}" type="sibTrans" cxnId="{356AF214-2CFA-4ABF-AB0D-65991CBE7D0B}">
      <dgm:prSet/>
      <dgm:spPr/>
      <dgm:t>
        <a:bodyPr/>
        <a:lstStyle/>
        <a:p>
          <a:endParaRPr lang="en-US">
            <a:solidFill>
              <a:schemeClr val="tx1"/>
            </a:solidFill>
          </a:endParaRPr>
        </a:p>
      </dgm:t>
    </dgm:pt>
    <dgm:pt modelId="{1364F7CB-A3F7-43A7-BD1C-AF3CAF3862EC}">
      <dgm:prSet/>
      <dgm:spPr/>
      <dgm:t>
        <a:bodyPr/>
        <a:lstStyle/>
        <a:p>
          <a:r>
            <a:rPr lang="en-CA" b="0" i="0">
              <a:solidFill>
                <a:schemeClr val="tx1"/>
              </a:solidFill>
              <a:latin typeface="Century Gothic" panose="020B0502020202020204"/>
            </a:rPr>
            <a:t>CONCLUSION</a:t>
          </a:r>
        </a:p>
      </dgm:t>
    </dgm:pt>
    <dgm:pt modelId="{C61699BA-CC14-44C5-8729-5444624140BB}" type="parTrans" cxnId="{016C645E-6822-4D7B-9CA9-3EDB0B2023CF}">
      <dgm:prSet/>
      <dgm:spPr/>
      <dgm:t>
        <a:bodyPr/>
        <a:lstStyle/>
        <a:p>
          <a:endParaRPr lang="en-IN" sz="1050">
            <a:solidFill>
              <a:schemeClr val="tx1"/>
            </a:solidFill>
          </a:endParaRPr>
        </a:p>
      </dgm:t>
    </dgm:pt>
    <dgm:pt modelId="{877DADDB-25A7-420B-BAC4-674CC4F73CD0}" type="sibTrans" cxnId="{016C645E-6822-4D7B-9CA9-3EDB0B2023CF}">
      <dgm:prSet/>
      <dgm:spPr/>
      <dgm:t>
        <a:bodyPr/>
        <a:lstStyle/>
        <a:p>
          <a:endParaRPr lang="en-US">
            <a:solidFill>
              <a:schemeClr val="tx1"/>
            </a:solidFill>
          </a:endParaRPr>
        </a:p>
      </dgm:t>
    </dgm:pt>
    <dgm:pt modelId="{ED91C3BE-AF8E-4ACE-AEBA-51DF4D9763DC}" type="pres">
      <dgm:prSet presAssocID="{562B0E43-9B60-4BE1-980C-44DA047B8961}" presName="root" presStyleCnt="0">
        <dgm:presLayoutVars>
          <dgm:dir/>
          <dgm:resizeHandles val="exact"/>
        </dgm:presLayoutVars>
      </dgm:prSet>
      <dgm:spPr/>
    </dgm:pt>
    <dgm:pt modelId="{B2746322-2F48-4176-AE1C-E2CE71DACAA8}" type="pres">
      <dgm:prSet presAssocID="{A291FCC7-64B7-441C-A0EE-ECEDA9AC6356}" presName="compNode" presStyleCnt="0"/>
      <dgm:spPr/>
    </dgm:pt>
    <dgm:pt modelId="{6F91F95C-D152-4274-A7BC-FE2727AA6A67}" type="pres">
      <dgm:prSet presAssocID="{A291FCC7-64B7-441C-A0EE-ECEDA9AC6356}" presName="bgRect" presStyleLbl="bgShp" presStyleIdx="0" presStyleCnt="5"/>
      <dgm:spPr/>
    </dgm:pt>
    <dgm:pt modelId="{15818D2B-1F29-4634-A130-EEE3089C842D}" type="pres">
      <dgm:prSet presAssocID="{A291FCC7-64B7-441C-A0EE-ECEDA9AC635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077E0A53-B5EC-4EE8-94FA-1D33F6DE6F42}" type="pres">
      <dgm:prSet presAssocID="{A291FCC7-64B7-441C-A0EE-ECEDA9AC6356}" presName="spaceRect" presStyleCnt="0"/>
      <dgm:spPr/>
    </dgm:pt>
    <dgm:pt modelId="{53FE68F2-78D7-4F4E-9A59-DF30F749EAD9}" type="pres">
      <dgm:prSet presAssocID="{A291FCC7-64B7-441C-A0EE-ECEDA9AC6356}" presName="parTx" presStyleLbl="revTx" presStyleIdx="0" presStyleCnt="5">
        <dgm:presLayoutVars>
          <dgm:chMax val="0"/>
          <dgm:chPref val="0"/>
        </dgm:presLayoutVars>
      </dgm:prSet>
      <dgm:spPr/>
    </dgm:pt>
    <dgm:pt modelId="{511004E7-BCEF-45E3-A076-52BA044B45AB}" type="pres">
      <dgm:prSet presAssocID="{139E6AE6-67FD-458C-A706-C65EFEC14D77}" presName="sibTrans" presStyleCnt="0"/>
      <dgm:spPr/>
    </dgm:pt>
    <dgm:pt modelId="{9AF0BA4C-3F52-4C39-A2F4-54A48EF3EF24}" type="pres">
      <dgm:prSet presAssocID="{0E81B4AA-F5E4-42F7-A8A7-AD43D8A4E81A}" presName="compNode" presStyleCnt="0"/>
      <dgm:spPr/>
    </dgm:pt>
    <dgm:pt modelId="{5E11AC1C-7028-472E-A899-D064BB30EDC7}" type="pres">
      <dgm:prSet presAssocID="{0E81B4AA-F5E4-42F7-A8A7-AD43D8A4E81A}" presName="bgRect" presStyleLbl="bgShp" presStyleIdx="1" presStyleCnt="5"/>
      <dgm:spPr/>
    </dgm:pt>
    <dgm:pt modelId="{A79C8356-CE56-4AE5-9D6C-8FE846626914}" type="pres">
      <dgm:prSet presAssocID="{0E81B4AA-F5E4-42F7-A8A7-AD43D8A4E81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Plan"/>
        </a:ext>
      </dgm:extLst>
    </dgm:pt>
    <dgm:pt modelId="{13AC0F6F-7930-4F3C-B509-0800E10B417F}" type="pres">
      <dgm:prSet presAssocID="{0E81B4AA-F5E4-42F7-A8A7-AD43D8A4E81A}" presName="spaceRect" presStyleCnt="0"/>
      <dgm:spPr/>
    </dgm:pt>
    <dgm:pt modelId="{E0FCA383-1D4A-4D40-9267-00913A5A6676}" type="pres">
      <dgm:prSet presAssocID="{0E81B4AA-F5E4-42F7-A8A7-AD43D8A4E81A}" presName="parTx" presStyleLbl="revTx" presStyleIdx="1" presStyleCnt="5">
        <dgm:presLayoutVars>
          <dgm:chMax val="0"/>
          <dgm:chPref val="0"/>
        </dgm:presLayoutVars>
      </dgm:prSet>
      <dgm:spPr/>
    </dgm:pt>
    <dgm:pt modelId="{85D6E709-0C5A-4208-BBD9-FB050DFBF9D5}" type="pres">
      <dgm:prSet presAssocID="{46625B12-AB01-4B24-AF38-B5C4F749902F}" presName="sibTrans" presStyleCnt="0"/>
      <dgm:spPr/>
    </dgm:pt>
    <dgm:pt modelId="{B8CA167B-7580-4FC4-9BB0-1D82109A263E}" type="pres">
      <dgm:prSet presAssocID="{7C6D251F-30B7-4A3C-A546-304A9F089FFE}" presName="compNode" presStyleCnt="0"/>
      <dgm:spPr/>
    </dgm:pt>
    <dgm:pt modelId="{6F6494BF-BB73-4660-8373-4D8221A1A4F1}" type="pres">
      <dgm:prSet presAssocID="{7C6D251F-30B7-4A3C-A546-304A9F089FFE}" presName="bgRect" presStyleLbl="bgShp" presStyleIdx="2" presStyleCnt="5"/>
      <dgm:spPr/>
    </dgm:pt>
    <dgm:pt modelId="{FD5183B4-8191-48D1-8568-9628541EE050}" type="pres">
      <dgm:prSet presAssocID="{7C6D251F-30B7-4A3C-A546-304A9F089FF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ducation"/>
        </a:ext>
      </dgm:extLst>
    </dgm:pt>
    <dgm:pt modelId="{C6EBED64-1485-4C69-990E-5F03FFC0EF13}" type="pres">
      <dgm:prSet presAssocID="{7C6D251F-30B7-4A3C-A546-304A9F089FFE}" presName="spaceRect" presStyleCnt="0"/>
      <dgm:spPr/>
    </dgm:pt>
    <dgm:pt modelId="{120AF275-FA8B-4CFD-86A2-D558CCFCD125}" type="pres">
      <dgm:prSet presAssocID="{7C6D251F-30B7-4A3C-A546-304A9F089FFE}" presName="parTx" presStyleLbl="revTx" presStyleIdx="2" presStyleCnt="5">
        <dgm:presLayoutVars>
          <dgm:chMax val="0"/>
          <dgm:chPref val="0"/>
        </dgm:presLayoutVars>
      </dgm:prSet>
      <dgm:spPr/>
    </dgm:pt>
    <dgm:pt modelId="{2EB040FA-5ABA-4CCE-8DBC-8D1ED6AFF307}" type="pres">
      <dgm:prSet presAssocID="{3518409E-121A-4645-A13A-BFC5DB268B3A}" presName="sibTrans" presStyleCnt="0"/>
      <dgm:spPr/>
    </dgm:pt>
    <dgm:pt modelId="{5F93BC03-0F0B-4BA6-86EB-F3454DE3CECE}" type="pres">
      <dgm:prSet presAssocID="{F3E9B923-7C55-4C6D-8468-82416411B45B}" presName="compNode" presStyleCnt="0"/>
      <dgm:spPr/>
    </dgm:pt>
    <dgm:pt modelId="{A7DBBA8D-7BB0-48E1-A45A-2E31B8D28BDF}" type="pres">
      <dgm:prSet presAssocID="{F3E9B923-7C55-4C6D-8468-82416411B45B}" presName="bgRect" presStyleLbl="bgShp" presStyleIdx="3" presStyleCnt="5"/>
      <dgm:spPr/>
    </dgm:pt>
    <dgm:pt modelId="{34D4C523-221E-4A77-B37F-BF79AE46E493}" type="pres">
      <dgm:prSet presAssocID="{F3E9B923-7C55-4C6D-8468-82416411B4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Enrollment"/>
        </a:ext>
      </dgm:extLst>
    </dgm:pt>
    <dgm:pt modelId="{7D4D116D-FCAF-4AF3-9665-9E1C769ACF4F}" type="pres">
      <dgm:prSet presAssocID="{F3E9B923-7C55-4C6D-8468-82416411B45B}" presName="spaceRect" presStyleCnt="0"/>
      <dgm:spPr/>
    </dgm:pt>
    <dgm:pt modelId="{AAB16F5A-46DA-47CF-BBAC-23F979048754}" type="pres">
      <dgm:prSet presAssocID="{F3E9B923-7C55-4C6D-8468-82416411B45B}" presName="parTx" presStyleLbl="revTx" presStyleIdx="3" presStyleCnt="5">
        <dgm:presLayoutVars>
          <dgm:chMax val="0"/>
          <dgm:chPref val="0"/>
        </dgm:presLayoutVars>
      </dgm:prSet>
      <dgm:spPr/>
    </dgm:pt>
    <dgm:pt modelId="{1495426B-E7C3-4BED-89AA-9A0D1B85383C}" type="pres">
      <dgm:prSet presAssocID="{91B454F1-979E-4C4D-8550-8BE0679BD3A5}" presName="sibTrans" presStyleCnt="0"/>
      <dgm:spPr/>
    </dgm:pt>
    <dgm:pt modelId="{CFB3949D-F3B5-4274-90BF-C11E2B2FEFE6}" type="pres">
      <dgm:prSet presAssocID="{1364F7CB-A3F7-43A7-BD1C-AF3CAF3862EC}" presName="compNode" presStyleCnt="0"/>
      <dgm:spPr/>
    </dgm:pt>
    <dgm:pt modelId="{8651075D-3670-4546-B8AE-3E8657D62C01}" type="pres">
      <dgm:prSet presAssocID="{1364F7CB-A3F7-43A7-BD1C-AF3CAF3862EC}" presName="bgRect" presStyleLbl="bgShp" presStyleIdx="4" presStyleCnt="5"/>
      <dgm:spPr/>
    </dgm:pt>
    <dgm:pt modelId="{CE3C9C26-DCA5-439B-BB5D-30EC7C38F076}" type="pres">
      <dgm:prSet presAssocID="{1364F7CB-A3F7-43A7-BD1C-AF3CAF3862E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948F44E0-DC80-464A-A08E-DFC143C96D2E}" type="pres">
      <dgm:prSet presAssocID="{1364F7CB-A3F7-43A7-BD1C-AF3CAF3862EC}" presName="spaceRect" presStyleCnt="0"/>
      <dgm:spPr/>
    </dgm:pt>
    <dgm:pt modelId="{E0748496-13BF-4A2C-9FAA-3D6DD33E85D9}" type="pres">
      <dgm:prSet presAssocID="{1364F7CB-A3F7-43A7-BD1C-AF3CAF3862EC}" presName="parTx" presStyleLbl="revTx" presStyleIdx="4" presStyleCnt="5">
        <dgm:presLayoutVars>
          <dgm:chMax val="0"/>
          <dgm:chPref val="0"/>
        </dgm:presLayoutVars>
      </dgm:prSet>
      <dgm:spPr/>
    </dgm:pt>
  </dgm:ptLst>
  <dgm:cxnLst>
    <dgm:cxn modelId="{356AF214-2CFA-4ABF-AB0D-65991CBE7D0B}" srcId="{562B0E43-9B60-4BE1-980C-44DA047B8961}" destId="{7C6D251F-30B7-4A3C-A546-304A9F089FFE}" srcOrd="2" destOrd="0" parTransId="{5F49C799-A74C-4FA6-A463-4C689AA066CB}" sibTransId="{3518409E-121A-4645-A13A-BFC5DB268B3A}"/>
    <dgm:cxn modelId="{29B37826-F856-4458-A0B2-794CB9BFDB3F}" type="presOf" srcId="{0E81B4AA-F5E4-42F7-A8A7-AD43D8A4E81A}" destId="{E0FCA383-1D4A-4D40-9267-00913A5A6676}" srcOrd="0" destOrd="0" presId="urn:microsoft.com/office/officeart/2018/2/layout/IconVerticalSolidList"/>
    <dgm:cxn modelId="{016C645E-6822-4D7B-9CA9-3EDB0B2023CF}" srcId="{562B0E43-9B60-4BE1-980C-44DA047B8961}" destId="{1364F7CB-A3F7-43A7-BD1C-AF3CAF3862EC}" srcOrd="4" destOrd="0" parTransId="{C61699BA-CC14-44C5-8729-5444624140BB}" sibTransId="{877DADDB-25A7-420B-BAC4-674CC4F73CD0}"/>
    <dgm:cxn modelId="{882BC444-3EB5-4FDE-8397-02BDB9995DD1}" type="presOf" srcId="{A291FCC7-64B7-441C-A0EE-ECEDA9AC6356}" destId="{53FE68F2-78D7-4F4E-9A59-DF30F749EAD9}" srcOrd="0" destOrd="0" presId="urn:microsoft.com/office/officeart/2018/2/layout/IconVerticalSolidList"/>
    <dgm:cxn modelId="{D4FF4C45-9D40-4C8C-925D-13D049D59986}" srcId="{562B0E43-9B60-4BE1-980C-44DA047B8961}" destId="{F3E9B923-7C55-4C6D-8468-82416411B45B}" srcOrd="3" destOrd="0" parTransId="{0F52128D-6D94-458F-A0AC-2233C99870AF}" sibTransId="{91B454F1-979E-4C4D-8550-8BE0679BD3A5}"/>
    <dgm:cxn modelId="{FBB7B94B-DC7A-48E8-90E6-13FEDBBC53CC}" srcId="{562B0E43-9B60-4BE1-980C-44DA047B8961}" destId="{0E81B4AA-F5E4-42F7-A8A7-AD43D8A4E81A}" srcOrd="1" destOrd="0" parTransId="{FE9A7254-09AB-4646-BF20-6A673DCAF4D2}" sibTransId="{46625B12-AB01-4B24-AF38-B5C4F749902F}"/>
    <dgm:cxn modelId="{0C38C492-130D-496C-B41D-871E7B1CAB90}" type="presOf" srcId="{1364F7CB-A3F7-43A7-BD1C-AF3CAF3862EC}" destId="{E0748496-13BF-4A2C-9FAA-3D6DD33E85D9}" srcOrd="0" destOrd="0" presId="urn:microsoft.com/office/officeart/2018/2/layout/IconVerticalSolidList"/>
    <dgm:cxn modelId="{1973C596-02C6-42F9-B5A7-1CB8D443E685}" type="presOf" srcId="{7C6D251F-30B7-4A3C-A546-304A9F089FFE}" destId="{120AF275-FA8B-4CFD-86A2-D558CCFCD125}" srcOrd="0" destOrd="0" presId="urn:microsoft.com/office/officeart/2018/2/layout/IconVerticalSolidList"/>
    <dgm:cxn modelId="{710328CC-DEF0-48FF-B79D-52D5F9D0D7BC}" type="presOf" srcId="{562B0E43-9B60-4BE1-980C-44DA047B8961}" destId="{ED91C3BE-AF8E-4ACE-AEBA-51DF4D9763DC}" srcOrd="0" destOrd="0" presId="urn:microsoft.com/office/officeart/2018/2/layout/IconVerticalSolidList"/>
    <dgm:cxn modelId="{98B866CC-D331-424F-B7FF-93BF6CB33AB7}" srcId="{562B0E43-9B60-4BE1-980C-44DA047B8961}" destId="{A291FCC7-64B7-441C-A0EE-ECEDA9AC6356}" srcOrd="0" destOrd="0" parTransId="{746EE19A-CEAE-4761-A068-DAA7F869AA4C}" sibTransId="{139E6AE6-67FD-458C-A706-C65EFEC14D77}"/>
    <dgm:cxn modelId="{7FD91BD5-3117-4669-B706-688127262E83}" type="presOf" srcId="{F3E9B923-7C55-4C6D-8468-82416411B45B}" destId="{AAB16F5A-46DA-47CF-BBAC-23F979048754}" srcOrd="0" destOrd="0" presId="urn:microsoft.com/office/officeart/2018/2/layout/IconVerticalSolidList"/>
    <dgm:cxn modelId="{1E5BFFE2-AA80-4792-8874-E0653692F4C2}" type="presParOf" srcId="{ED91C3BE-AF8E-4ACE-AEBA-51DF4D9763DC}" destId="{B2746322-2F48-4176-AE1C-E2CE71DACAA8}" srcOrd="0" destOrd="0" presId="urn:microsoft.com/office/officeart/2018/2/layout/IconVerticalSolidList"/>
    <dgm:cxn modelId="{39A864A7-2885-48D9-8C7B-5CCA39037F52}" type="presParOf" srcId="{B2746322-2F48-4176-AE1C-E2CE71DACAA8}" destId="{6F91F95C-D152-4274-A7BC-FE2727AA6A67}" srcOrd="0" destOrd="0" presId="urn:microsoft.com/office/officeart/2018/2/layout/IconVerticalSolidList"/>
    <dgm:cxn modelId="{5F148935-5793-4B8C-B91F-1542230CF7DA}" type="presParOf" srcId="{B2746322-2F48-4176-AE1C-E2CE71DACAA8}" destId="{15818D2B-1F29-4634-A130-EEE3089C842D}" srcOrd="1" destOrd="0" presId="urn:microsoft.com/office/officeart/2018/2/layout/IconVerticalSolidList"/>
    <dgm:cxn modelId="{6D4BE3D8-803D-463A-8023-B522FAD6B554}" type="presParOf" srcId="{B2746322-2F48-4176-AE1C-E2CE71DACAA8}" destId="{077E0A53-B5EC-4EE8-94FA-1D33F6DE6F42}" srcOrd="2" destOrd="0" presId="urn:microsoft.com/office/officeart/2018/2/layout/IconVerticalSolidList"/>
    <dgm:cxn modelId="{0687FEB1-009C-44FC-B0EA-F4E845A7BBED}" type="presParOf" srcId="{B2746322-2F48-4176-AE1C-E2CE71DACAA8}" destId="{53FE68F2-78D7-4F4E-9A59-DF30F749EAD9}" srcOrd="3" destOrd="0" presId="urn:microsoft.com/office/officeart/2018/2/layout/IconVerticalSolidList"/>
    <dgm:cxn modelId="{75DF46F0-A07A-41FD-B474-80A26933B54F}" type="presParOf" srcId="{ED91C3BE-AF8E-4ACE-AEBA-51DF4D9763DC}" destId="{511004E7-BCEF-45E3-A076-52BA044B45AB}" srcOrd="1" destOrd="0" presId="urn:microsoft.com/office/officeart/2018/2/layout/IconVerticalSolidList"/>
    <dgm:cxn modelId="{7F814481-5DF4-4E86-B1B3-567686A32416}" type="presParOf" srcId="{ED91C3BE-AF8E-4ACE-AEBA-51DF4D9763DC}" destId="{9AF0BA4C-3F52-4C39-A2F4-54A48EF3EF24}" srcOrd="2" destOrd="0" presId="urn:microsoft.com/office/officeart/2018/2/layout/IconVerticalSolidList"/>
    <dgm:cxn modelId="{599ACEFC-F639-4917-A029-ED4B36977F0F}" type="presParOf" srcId="{9AF0BA4C-3F52-4C39-A2F4-54A48EF3EF24}" destId="{5E11AC1C-7028-472E-A899-D064BB30EDC7}" srcOrd="0" destOrd="0" presId="urn:microsoft.com/office/officeart/2018/2/layout/IconVerticalSolidList"/>
    <dgm:cxn modelId="{0A235843-C0EC-488B-B0F9-44811F2F9343}" type="presParOf" srcId="{9AF0BA4C-3F52-4C39-A2F4-54A48EF3EF24}" destId="{A79C8356-CE56-4AE5-9D6C-8FE846626914}" srcOrd="1" destOrd="0" presId="urn:microsoft.com/office/officeart/2018/2/layout/IconVerticalSolidList"/>
    <dgm:cxn modelId="{96593D6C-7DCD-4E98-B79E-98D2F5D21393}" type="presParOf" srcId="{9AF0BA4C-3F52-4C39-A2F4-54A48EF3EF24}" destId="{13AC0F6F-7930-4F3C-B509-0800E10B417F}" srcOrd="2" destOrd="0" presId="urn:microsoft.com/office/officeart/2018/2/layout/IconVerticalSolidList"/>
    <dgm:cxn modelId="{3420F0BD-EAAD-4BAE-8C0E-E9E0A513BB93}" type="presParOf" srcId="{9AF0BA4C-3F52-4C39-A2F4-54A48EF3EF24}" destId="{E0FCA383-1D4A-4D40-9267-00913A5A6676}" srcOrd="3" destOrd="0" presId="urn:microsoft.com/office/officeart/2018/2/layout/IconVerticalSolidList"/>
    <dgm:cxn modelId="{C83A6AD7-B578-486E-8E3E-79DA528D3BE1}" type="presParOf" srcId="{ED91C3BE-AF8E-4ACE-AEBA-51DF4D9763DC}" destId="{85D6E709-0C5A-4208-BBD9-FB050DFBF9D5}" srcOrd="3" destOrd="0" presId="urn:microsoft.com/office/officeart/2018/2/layout/IconVerticalSolidList"/>
    <dgm:cxn modelId="{6B7FBC7A-6628-4FE1-8206-C6D0352B5A44}" type="presParOf" srcId="{ED91C3BE-AF8E-4ACE-AEBA-51DF4D9763DC}" destId="{B8CA167B-7580-4FC4-9BB0-1D82109A263E}" srcOrd="4" destOrd="0" presId="urn:microsoft.com/office/officeart/2018/2/layout/IconVerticalSolidList"/>
    <dgm:cxn modelId="{E61D995F-C937-4263-BE8D-E541DAABC1E7}" type="presParOf" srcId="{B8CA167B-7580-4FC4-9BB0-1D82109A263E}" destId="{6F6494BF-BB73-4660-8373-4D8221A1A4F1}" srcOrd="0" destOrd="0" presId="urn:microsoft.com/office/officeart/2018/2/layout/IconVerticalSolidList"/>
    <dgm:cxn modelId="{D7F82543-FE73-45B1-9979-745660047F9E}" type="presParOf" srcId="{B8CA167B-7580-4FC4-9BB0-1D82109A263E}" destId="{FD5183B4-8191-48D1-8568-9628541EE050}" srcOrd="1" destOrd="0" presId="urn:microsoft.com/office/officeart/2018/2/layout/IconVerticalSolidList"/>
    <dgm:cxn modelId="{42EAB731-6A97-47F8-A3F1-1444990493F4}" type="presParOf" srcId="{B8CA167B-7580-4FC4-9BB0-1D82109A263E}" destId="{C6EBED64-1485-4C69-990E-5F03FFC0EF13}" srcOrd="2" destOrd="0" presId="urn:microsoft.com/office/officeart/2018/2/layout/IconVerticalSolidList"/>
    <dgm:cxn modelId="{B1B540FF-F2D6-478A-B19A-EB5F78CD5258}" type="presParOf" srcId="{B8CA167B-7580-4FC4-9BB0-1D82109A263E}" destId="{120AF275-FA8B-4CFD-86A2-D558CCFCD125}" srcOrd="3" destOrd="0" presId="urn:microsoft.com/office/officeart/2018/2/layout/IconVerticalSolidList"/>
    <dgm:cxn modelId="{BC99030F-684A-4B81-BDF3-3F3DF3FC1C77}" type="presParOf" srcId="{ED91C3BE-AF8E-4ACE-AEBA-51DF4D9763DC}" destId="{2EB040FA-5ABA-4CCE-8DBC-8D1ED6AFF307}" srcOrd="5" destOrd="0" presId="urn:microsoft.com/office/officeart/2018/2/layout/IconVerticalSolidList"/>
    <dgm:cxn modelId="{798A4BED-FFA1-4674-B7E9-CA38BE93AA2A}" type="presParOf" srcId="{ED91C3BE-AF8E-4ACE-AEBA-51DF4D9763DC}" destId="{5F93BC03-0F0B-4BA6-86EB-F3454DE3CECE}" srcOrd="6" destOrd="0" presId="urn:microsoft.com/office/officeart/2018/2/layout/IconVerticalSolidList"/>
    <dgm:cxn modelId="{CEB117A6-3DD2-4651-8F02-AF9AF3C82241}" type="presParOf" srcId="{5F93BC03-0F0B-4BA6-86EB-F3454DE3CECE}" destId="{A7DBBA8D-7BB0-48E1-A45A-2E31B8D28BDF}" srcOrd="0" destOrd="0" presId="urn:microsoft.com/office/officeart/2018/2/layout/IconVerticalSolidList"/>
    <dgm:cxn modelId="{0162CE3D-85C8-4840-B230-26B68EF9685D}" type="presParOf" srcId="{5F93BC03-0F0B-4BA6-86EB-F3454DE3CECE}" destId="{34D4C523-221E-4A77-B37F-BF79AE46E493}" srcOrd="1" destOrd="0" presId="urn:microsoft.com/office/officeart/2018/2/layout/IconVerticalSolidList"/>
    <dgm:cxn modelId="{CDF13AC7-4535-4B20-BD98-3D57BF9475D2}" type="presParOf" srcId="{5F93BC03-0F0B-4BA6-86EB-F3454DE3CECE}" destId="{7D4D116D-FCAF-4AF3-9665-9E1C769ACF4F}" srcOrd="2" destOrd="0" presId="urn:microsoft.com/office/officeart/2018/2/layout/IconVerticalSolidList"/>
    <dgm:cxn modelId="{AA8CAA55-53CC-46E3-BD85-444915EF797F}" type="presParOf" srcId="{5F93BC03-0F0B-4BA6-86EB-F3454DE3CECE}" destId="{AAB16F5A-46DA-47CF-BBAC-23F979048754}" srcOrd="3" destOrd="0" presId="urn:microsoft.com/office/officeart/2018/2/layout/IconVerticalSolidList"/>
    <dgm:cxn modelId="{74899F0C-C378-4A68-96B4-10BE69D074CC}" type="presParOf" srcId="{ED91C3BE-AF8E-4ACE-AEBA-51DF4D9763DC}" destId="{1495426B-E7C3-4BED-89AA-9A0D1B85383C}" srcOrd="7" destOrd="0" presId="urn:microsoft.com/office/officeart/2018/2/layout/IconVerticalSolidList"/>
    <dgm:cxn modelId="{69C25C4B-4DFF-4158-A530-BF5EFE09EC19}" type="presParOf" srcId="{ED91C3BE-AF8E-4ACE-AEBA-51DF4D9763DC}" destId="{CFB3949D-F3B5-4274-90BF-C11E2B2FEFE6}" srcOrd="8" destOrd="0" presId="urn:microsoft.com/office/officeart/2018/2/layout/IconVerticalSolidList"/>
    <dgm:cxn modelId="{AE7A167E-67D2-402F-A3E4-11CBA7570ED2}" type="presParOf" srcId="{CFB3949D-F3B5-4274-90BF-C11E2B2FEFE6}" destId="{8651075D-3670-4546-B8AE-3E8657D62C01}" srcOrd="0" destOrd="0" presId="urn:microsoft.com/office/officeart/2018/2/layout/IconVerticalSolidList"/>
    <dgm:cxn modelId="{F9766ED5-D118-496F-940E-2C66160FD65A}" type="presParOf" srcId="{CFB3949D-F3B5-4274-90BF-C11E2B2FEFE6}" destId="{CE3C9C26-DCA5-439B-BB5D-30EC7C38F076}" srcOrd="1" destOrd="0" presId="urn:microsoft.com/office/officeart/2018/2/layout/IconVerticalSolidList"/>
    <dgm:cxn modelId="{FF63BEE8-F185-48D2-8C65-158920D2A7C9}" type="presParOf" srcId="{CFB3949D-F3B5-4274-90BF-C11E2B2FEFE6}" destId="{948F44E0-DC80-464A-A08E-DFC143C96D2E}" srcOrd="2" destOrd="0" presId="urn:microsoft.com/office/officeart/2018/2/layout/IconVerticalSolidList"/>
    <dgm:cxn modelId="{7DC1B092-6FA9-47FB-A5D6-4C69ECAD42CE}" type="presParOf" srcId="{CFB3949D-F3B5-4274-90BF-C11E2B2FEFE6}" destId="{E0748496-13BF-4A2C-9FAA-3D6DD33E85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2557E7-9F37-467A-A0FC-44A7FDB04DE8}"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44F35BCE-353D-41CE-ADAC-CACEFA110920}">
      <dgm:prSet custT="1"/>
      <dgm:spPr/>
      <dgm:t>
        <a:bodyPr/>
        <a:lstStyle/>
        <a:p>
          <a:pPr>
            <a:lnSpc>
              <a:spcPct val="100000"/>
            </a:lnSpc>
          </a:pPr>
          <a:r>
            <a:rPr lang="en-GB" sz="1200"/>
            <a:t>1. The average products price is $45.</a:t>
          </a:r>
          <a:endParaRPr lang="en-US" sz="1200"/>
        </a:p>
      </dgm:t>
    </dgm:pt>
    <dgm:pt modelId="{20A39D50-2B95-41D1-BA85-7237C32C8515}" type="parTrans" cxnId="{32990F6F-D9CF-498B-8731-CEC7C1B81D48}">
      <dgm:prSet/>
      <dgm:spPr/>
      <dgm:t>
        <a:bodyPr/>
        <a:lstStyle/>
        <a:p>
          <a:endParaRPr lang="en-US" sz="2000"/>
        </a:p>
      </dgm:t>
    </dgm:pt>
    <dgm:pt modelId="{AC6AE28F-B03C-4F2F-A52A-A7B4D07C6A0A}" type="sibTrans" cxnId="{32990F6F-D9CF-498B-8731-CEC7C1B81D48}">
      <dgm:prSet/>
      <dgm:spPr/>
      <dgm:t>
        <a:bodyPr/>
        <a:lstStyle/>
        <a:p>
          <a:pPr>
            <a:lnSpc>
              <a:spcPct val="100000"/>
            </a:lnSpc>
          </a:pPr>
          <a:endParaRPr lang="en-US" sz="2000"/>
        </a:p>
      </dgm:t>
    </dgm:pt>
    <dgm:pt modelId="{C72C02A5-2C80-4392-99FB-8880EE420AF8}">
      <dgm:prSet custT="1"/>
      <dgm:spPr/>
      <dgm:t>
        <a:bodyPr/>
        <a:lstStyle/>
        <a:p>
          <a:pPr>
            <a:lnSpc>
              <a:spcPct val="100000"/>
            </a:lnSpc>
          </a:pPr>
          <a:r>
            <a:rPr lang="en-US" sz="1200"/>
            <a:t>2. The sales volume has an average of 256.93 units sold and standard deviation of 214.25.</a:t>
          </a:r>
        </a:p>
      </dgm:t>
    </dgm:pt>
    <dgm:pt modelId="{0F45D8F7-FAA6-4F58-A575-EA9F39212579}" type="parTrans" cxnId="{94E09B70-D1F8-4C55-9F5B-9196DED3E30A}">
      <dgm:prSet/>
      <dgm:spPr/>
      <dgm:t>
        <a:bodyPr/>
        <a:lstStyle/>
        <a:p>
          <a:endParaRPr lang="en-US" sz="2000"/>
        </a:p>
      </dgm:t>
    </dgm:pt>
    <dgm:pt modelId="{208DD620-34B8-40F7-9E82-438508BAFBA5}" type="sibTrans" cxnId="{94E09B70-D1F8-4C55-9F5B-9196DED3E30A}">
      <dgm:prSet/>
      <dgm:spPr/>
      <dgm:t>
        <a:bodyPr/>
        <a:lstStyle/>
        <a:p>
          <a:pPr>
            <a:lnSpc>
              <a:spcPct val="100000"/>
            </a:lnSpc>
          </a:pPr>
          <a:endParaRPr lang="en-US" sz="2000"/>
        </a:p>
      </dgm:t>
    </dgm:pt>
    <dgm:pt modelId="{743D5A97-9620-4F42-8A26-2A0094142CDA}">
      <dgm:prSet custT="1"/>
      <dgm:spPr/>
      <dgm:t>
        <a:bodyPr/>
        <a:lstStyle/>
        <a:p>
          <a:pPr>
            <a:lnSpc>
              <a:spcPct val="100000"/>
            </a:lnSpc>
          </a:pPr>
          <a:r>
            <a:rPr lang="en-US" sz="1200"/>
            <a:t>3. The average total sales revenue was $93,273.44, with standard deviation of $141,916.02.</a:t>
          </a:r>
        </a:p>
      </dgm:t>
    </dgm:pt>
    <dgm:pt modelId="{ABD5DB49-D354-46E9-8886-2BA417659223}" type="parTrans" cxnId="{21F4629D-FC8C-4CB2-9A8A-DFD0AC950F25}">
      <dgm:prSet/>
      <dgm:spPr/>
      <dgm:t>
        <a:bodyPr/>
        <a:lstStyle/>
        <a:p>
          <a:endParaRPr lang="en-US" sz="2000"/>
        </a:p>
      </dgm:t>
    </dgm:pt>
    <dgm:pt modelId="{17FB6638-27EA-4974-8C6A-7C601CF408A1}" type="sibTrans" cxnId="{21F4629D-FC8C-4CB2-9A8A-DFD0AC950F25}">
      <dgm:prSet/>
      <dgm:spPr/>
      <dgm:t>
        <a:bodyPr/>
        <a:lstStyle/>
        <a:p>
          <a:pPr>
            <a:lnSpc>
              <a:spcPct val="100000"/>
            </a:lnSpc>
          </a:pPr>
          <a:endParaRPr lang="en-US" sz="2000"/>
        </a:p>
      </dgm:t>
    </dgm:pt>
    <dgm:pt modelId="{236BFBAC-5F6E-4B0D-A90C-DCF8DC721725}">
      <dgm:prSet custT="1"/>
      <dgm:spPr/>
      <dgm:t>
        <a:bodyPr/>
        <a:lstStyle/>
        <a:p>
          <a:pPr>
            <a:lnSpc>
              <a:spcPct val="100000"/>
            </a:lnSpc>
          </a:pPr>
          <a:r>
            <a:rPr lang="en-US" sz="1200"/>
            <a:t>4. The average operating margin was 0.42, with a standard deviation of 0.10. </a:t>
          </a:r>
          <a:endParaRPr lang="en-IN" sz="1200"/>
        </a:p>
      </dgm:t>
    </dgm:pt>
    <dgm:pt modelId="{948BD585-5184-4E19-BD32-CC1EBEB522C8}" type="parTrans" cxnId="{211E1DC7-DB37-4CCE-ABFF-4972D2260AB6}">
      <dgm:prSet/>
      <dgm:spPr/>
      <dgm:t>
        <a:bodyPr/>
        <a:lstStyle/>
        <a:p>
          <a:endParaRPr lang="en-IN" sz="2000"/>
        </a:p>
      </dgm:t>
    </dgm:pt>
    <dgm:pt modelId="{2070119B-4B8F-428B-BBB0-F09155372A5B}" type="sibTrans" cxnId="{211E1DC7-DB37-4CCE-ABFF-4972D2260AB6}">
      <dgm:prSet/>
      <dgm:spPr/>
      <dgm:t>
        <a:bodyPr/>
        <a:lstStyle/>
        <a:p>
          <a:endParaRPr lang="en-IN" sz="2000"/>
        </a:p>
      </dgm:t>
    </dgm:pt>
    <dgm:pt modelId="{BD6766FA-E9B6-4C9A-AD4D-F48A80FFE57C}">
      <dgm:prSet/>
      <dgm:spPr/>
      <dgm:t>
        <a:bodyPr/>
        <a:lstStyle/>
        <a:p>
          <a:pPr>
            <a:lnSpc>
              <a:spcPct val="100000"/>
            </a:lnSpc>
          </a:pPr>
          <a:r>
            <a:rPr lang="en-US"/>
            <a:t>5. Sales numbers for retailers like WALMART and AMAZON are on lower side</a:t>
          </a:r>
          <a:endParaRPr lang="en-IN"/>
        </a:p>
      </dgm:t>
    </dgm:pt>
    <dgm:pt modelId="{D9BF88F3-1E01-4A15-BC84-34533873379D}" type="parTrans" cxnId="{D53DA0E0-5990-4D0D-B25B-295E3F6C72BE}">
      <dgm:prSet/>
      <dgm:spPr/>
      <dgm:t>
        <a:bodyPr/>
        <a:lstStyle/>
        <a:p>
          <a:endParaRPr lang="en-IN"/>
        </a:p>
      </dgm:t>
    </dgm:pt>
    <dgm:pt modelId="{4A32D5E2-10CF-43AA-B980-7F009E8C24C5}" type="sibTrans" cxnId="{D53DA0E0-5990-4D0D-B25B-295E3F6C72BE}">
      <dgm:prSet/>
      <dgm:spPr/>
      <dgm:t>
        <a:bodyPr/>
        <a:lstStyle/>
        <a:p>
          <a:endParaRPr lang="en-IN"/>
        </a:p>
      </dgm:t>
    </dgm:pt>
    <dgm:pt modelId="{368089E0-53A4-4E76-A32C-E683BB0850FF}" type="pres">
      <dgm:prSet presAssocID="{A12557E7-9F37-467A-A0FC-44A7FDB04DE8}" presName="root" presStyleCnt="0">
        <dgm:presLayoutVars>
          <dgm:dir/>
          <dgm:resizeHandles val="exact"/>
        </dgm:presLayoutVars>
      </dgm:prSet>
      <dgm:spPr/>
    </dgm:pt>
    <dgm:pt modelId="{7F5B7657-EBB1-4967-8D13-6BB0305292DD}" type="pres">
      <dgm:prSet presAssocID="{44F35BCE-353D-41CE-ADAC-CACEFA110920}" presName="compNode" presStyleCnt="0"/>
      <dgm:spPr/>
    </dgm:pt>
    <dgm:pt modelId="{1EE7EC1D-3470-475E-B93F-6EA5511403DF}" type="pres">
      <dgm:prSet presAssocID="{44F35BCE-353D-41CE-ADAC-CACEFA110920}" presName="iconRect" presStyleLbl="node1" presStyleIdx="0" presStyleCnt="5" custLinFactNeighborX="-793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ort Balls"/>
        </a:ext>
      </dgm:extLst>
    </dgm:pt>
    <dgm:pt modelId="{E4423A13-DA5C-4368-9E20-FBC0330A212A}" type="pres">
      <dgm:prSet presAssocID="{44F35BCE-353D-41CE-ADAC-CACEFA110920}" presName="spaceRect" presStyleCnt="0"/>
      <dgm:spPr/>
    </dgm:pt>
    <dgm:pt modelId="{998D3694-42EE-4852-886A-4E3C5FE90956}" type="pres">
      <dgm:prSet presAssocID="{44F35BCE-353D-41CE-ADAC-CACEFA110920}" presName="textRect" presStyleLbl="revTx" presStyleIdx="0" presStyleCnt="5" custScaleX="101613" custLinFactNeighborX="-39578">
        <dgm:presLayoutVars>
          <dgm:chMax val="1"/>
          <dgm:chPref val="1"/>
        </dgm:presLayoutVars>
      </dgm:prSet>
      <dgm:spPr/>
    </dgm:pt>
    <dgm:pt modelId="{78894485-C38D-4F37-8316-DB8E9D55A25E}" type="pres">
      <dgm:prSet presAssocID="{AC6AE28F-B03C-4F2F-A52A-A7B4D07C6A0A}" presName="sibTrans" presStyleCnt="0"/>
      <dgm:spPr/>
    </dgm:pt>
    <dgm:pt modelId="{C8E05CD7-5486-442C-9643-ECCB3826E21A}" type="pres">
      <dgm:prSet presAssocID="{C72C02A5-2C80-4392-99FB-8880EE420AF8}" presName="compNode" presStyleCnt="0"/>
      <dgm:spPr/>
    </dgm:pt>
    <dgm:pt modelId="{ABF07AE1-EB1C-4A5F-B85F-A4A9211A750C}" type="pres">
      <dgm:prSet presAssocID="{C72C02A5-2C80-4392-99FB-8880EE420AF8}" presName="iconRect" presStyleLbl="node1" presStyleIdx="1" presStyleCnt="5" custLinFactNeighborX="-3646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E0B10132-00D4-46F4-A4D6-6A4E3CEFDED7}" type="pres">
      <dgm:prSet presAssocID="{C72C02A5-2C80-4392-99FB-8880EE420AF8}" presName="spaceRect" presStyleCnt="0"/>
      <dgm:spPr/>
    </dgm:pt>
    <dgm:pt modelId="{EB8DAC3A-C1FE-4A39-AEC0-7FC0B9C3236D}" type="pres">
      <dgm:prSet presAssocID="{C72C02A5-2C80-4392-99FB-8880EE420AF8}" presName="textRect" presStyleLbl="revTx" presStyleIdx="1" presStyleCnt="5" custScaleX="125807" custLinFactNeighborX="-20267">
        <dgm:presLayoutVars>
          <dgm:chMax val="1"/>
          <dgm:chPref val="1"/>
        </dgm:presLayoutVars>
      </dgm:prSet>
      <dgm:spPr/>
    </dgm:pt>
    <dgm:pt modelId="{7D1539A4-4441-4E36-AC9B-92ABD0DF03E5}" type="pres">
      <dgm:prSet presAssocID="{208DD620-34B8-40F7-9E82-438508BAFBA5}" presName="sibTrans" presStyleCnt="0"/>
      <dgm:spPr/>
    </dgm:pt>
    <dgm:pt modelId="{66DE606C-360D-4975-AAD2-F3BF138633D7}" type="pres">
      <dgm:prSet presAssocID="{743D5A97-9620-4F42-8A26-2A0094142CDA}" presName="compNode" presStyleCnt="0"/>
      <dgm:spPr/>
    </dgm:pt>
    <dgm:pt modelId="{142FBE73-2D92-40A9-90C7-43445A0AD644}" type="pres">
      <dgm:prSet presAssocID="{743D5A97-9620-4F42-8A26-2A0094142CDA}" presName="iconRect" presStyleLbl="node1" presStyleIdx="2" presStyleCnt="5" custLinFactNeighborX="3003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F557DDD7-F27B-4922-9892-5BF6034A0D5E}" type="pres">
      <dgm:prSet presAssocID="{743D5A97-9620-4F42-8A26-2A0094142CDA}" presName="spaceRect" presStyleCnt="0"/>
      <dgm:spPr/>
    </dgm:pt>
    <dgm:pt modelId="{93505ED2-4028-4C07-8F99-9885FAB9B8E8}" type="pres">
      <dgm:prSet presAssocID="{743D5A97-9620-4F42-8A26-2A0094142CDA}" presName="textRect" presStyleLbl="revTx" presStyleIdx="2" presStyleCnt="5" custScaleX="134002" custLinFactNeighborX="13513">
        <dgm:presLayoutVars>
          <dgm:chMax val="1"/>
          <dgm:chPref val="1"/>
        </dgm:presLayoutVars>
      </dgm:prSet>
      <dgm:spPr/>
    </dgm:pt>
    <dgm:pt modelId="{C6F49D99-3E08-4551-A34B-F528D8F9D8FC}" type="pres">
      <dgm:prSet presAssocID="{17FB6638-27EA-4974-8C6A-7C601CF408A1}" presName="sibTrans" presStyleCnt="0"/>
      <dgm:spPr/>
    </dgm:pt>
    <dgm:pt modelId="{F33433BC-1E44-47E9-935B-0A5075BFE9D4}" type="pres">
      <dgm:prSet presAssocID="{236BFBAC-5F6E-4B0D-A90C-DCF8DC721725}" presName="compNode" presStyleCnt="0"/>
      <dgm:spPr/>
    </dgm:pt>
    <dgm:pt modelId="{4B618117-762F-4D18-A77A-C2BC9D840AB5}" type="pres">
      <dgm:prSet presAssocID="{236BFBAC-5F6E-4B0D-A90C-DCF8DC721725}" presName="iconRect" presStyleLbl="node1" presStyleIdx="3" presStyleCnt="5" custLinFactNeighborX="94391" custLinFactNeighborY="-214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403A3E1F-C42D-475D-B9AD-A86EB7243164}" type="pres">
      <dgm:prSet presAssocID="{236BFBAC-5F6E-4B0D-A90C-DCF8DC721725}" presName="spaceRect" presStyleCnt="0"/>
      <dgm:spPr/>
    </dgm:pt>
    <dgm:pt modelId="{C0DCDFAA-CAE5-48A0-B44F-34F2F479F0A4}" type="pres">
      <dgm:prSet presAssocID="{236BFBAC-5F6E-4B0D-A90C-DCF8DC721725}" presName="textRect" presStyleLbl="revTx" presStyleIdx="3" presStyleCnt="5" custScaleX="101613" custLinFactNeighborX="42472" custLinFactNeighborY="-1609">
        <dgm:presLayoutVars>
          <dgm:chMax val="1"/>
          <dgm:chPref val="1"/>
        </dgm:presLayoutVars>
      </dgm:prSet>
      <dgm:spPr/>
    </dgm:pt>
    <dgm:pt modelId="{AFED81DF-E721-410A-9196-B130993FA8EE}" type="pres">
      <dgm:prSet presAssocID="{2070119B-4B8F-428B-BBB0-F09155372A5B}" presName="sibTrans" presStyleCnt="0"/>
      <dgm:spPr/>
    </dgm:pt>
    <dgm:pt modelId="{4E0FBB69-BABD-4BC8-89F7-ADD1F3F69BD2}" type="pres">
      <dgm:prSet presAssocID="{BD6766FA-E9B6-4C9A-AD4D-F48A80FFE57C}" presName="compNode" presStyleCnt="0"/>
      <dgm:spPr/>
    </dgm:pt>
    <dgm:pt modelId="{3F1DC8F5-4564-4B0B-9C48-AE4E61C9C779}" type="pres">
      <dgm:prSet presAssocID="{BD6766FA-E9B6-4C9A-AD4D-F48A80FFE57C}" presName="iconRect" presStyleLbl="node1" presStyleIdx="4" presStyleCnt="5" custLinFactX="66561" custLinFactNeighborX="100000" custLinFactNeighborY="16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tore with solid fill"/>
        </a:ext>
      </dgm:extLst>
    </dgm:pt>
    <dgm:pt modelId="{82D2FA1C-7D10-4653-9C5E-13E676B6867B}" type="pres">
      <dgm:prSet presAssocID="{BD6766FA-E9B6-4C9A-AD4D-F48A80FFE57C}" presName="spaceRect" presStyleCnt="0"/>
      <dgm:spPr/>
    </dgm:pt>
    <dgm:pt modelId="{0969E5BE-FA14-44D6-8846-116083E6BE17}" type="pres">
      <dgm:prSet presAssocID="{BD6766FA-E9B6-4C9A-AD4D-F48A80FFE57C}" presName="textRect" presStyleLbl="revTx" presStyleIdx="4" presStyleCnt="5" custLinFactNeighborX="74949" custLinFactNeighborY="144">
        <dgm:presLayoutVars>
          <dgm:chMax val="1"/>
          <dgm:chPref val="1"/>
        </dgm:presLayoutVars>
      </dgm:prSet>
      <dgm:spPr/>
    </dgm:pt>
  </dgm:ptLst>
  <dgm:cxnLst>
    <dgm:cxn modelId="{B84E1F28-B19C-4D7A-9FCB-65D4788BA52A}" type="presOf" srcId="{BD6766FA-E9B6-4C9A-AD4D-F48A80FFE57C}" destId="{0969E5BE-FA14-44D6-8846-116083E6BE17}" srcOrd="0" destOrd="0" presId="urn:microsoft.com/office/officeart/2018/2/layout/IconLabelList"/>
    <dgm:cxn modelId="{BFC0B048-1CAF-47FE-92E6-C41935352055}" type="presOf" srcId="{236BFBAC-5F6E-4B0D-A90C-DCF8DC721725}" destId="{C0DCDFAA-CAE5-48A0-B44F-34F2F479F0A4}" srcOrd="0" destOrd="0" presId="urn:microsoft.com/office/officeart/2018/2/layout/IconLabelList"/>
    <dgm:cxn modelId="{92F3CE4D-722F-4207-8B10-8F0B2EC7C94F}" type="presOf" srcId="{C72C02A5-2C80-4392-99FB-8880EE420AF8}" destId="{EB8DAC3A-C1FE-4A39-AEC0-7FC0B9C3236D}" srcOrd="0" destOrd="0" presId="urn:microsoft.com/office/officeart/2018/2/layout/IconLabelList"/>
    <dgm:cxn modelId="{32990F6F-D9CF-498B-8731-CEC7C1B81D48}" srcId="{A12557E7-9F37-467A-A0FC-44A7FDB04DE8}" destId="{44F35BCE-353D-41CE-ADAC-CACEFA110920}" srcOrd="0" destOrd="0" parTransId="{20A39D50-2B95-41D1-BA85-7237C32C8515}" sibTransId="{AC6AE28F-B03C-4F2F-A52A-A7B4D07C6A0A}"/>
    <dgm:cxn modelId="{94E09B70-D1F8-4C55-9F5B-9196DED3E30A}" srcId="{A12557E7-9F37-467A-A0FC-44A7FDB04DE8}" destId="{C72C02A5-2C80-4392-99FB-8880EE420AF8}" srcOrd="1" destOrd="0" parTransId="{0F45D8F7-FAA6-4F58-A575-EA9F39212579}" sibTransId="{208DD620-34B8-40F7-9E82-438508BAFBA5}"/>
    <dgm:cxn modelId="{D5B88A79-18F1-48E4-92D4-D84C7AFDE7DD}" type="presOf" srcId="{A12557E7-9F37-467A-A0FC-44A7FDB04DE8}" destId="{368089E0-53A4-4E76-A32C-E683BB0850FF}" srcOrd="0" destOrd="0" presId="urn:microsoft.com/office/officeart/2018/2/layout/IconLabelList"/>
    <dgm:cxn modelId="{21F4629D-FC8C-4CB2-9A8A-DFD0AC950F25}" srcId="{A12557E7-9F37-467A-A0FC-44A7FDB04DE8}" destId="{743D5A97-9620-4F42-8A26-2A0094142CDA}" srcOrd="2" destOrd="0" parTransId="{ABD5DB49-D354-46E9-8886-2BA417659223}" sibTransId="{17FB6638-27EA-4974-8C6A-7C601CF408A1}"/>
    <dgm:cxn modelId="{07A697A8-37F2-4276-9633-103B03AB92EB}" type="presOf" srcId="{743D5A97-9620-4F42-8A26-2A0094142CDA}" destId="{93505ED2-4028-4C07-8F99-9885FAB9B8E8}" srcOrd="0" destOrd="0" presId="urn:microsoft.com/office/officeart/2018/2/layout/IconLabelList"/>
    <dgm:cxn modelId="{BE1B39AF-3FEF-42A0-A82A-078EF2F7450F}" type="presOf" srcId="{44F35BCE-353D-41CE-ADAC-CACEFA110920}" destId="{998D3694-42EE-4852-886A-4E3C5FE90956}" srcOrd="0" destOrd="0" presId="urn:microsoft.com/office/officeart/2018/2/layout/IconLabelList"/>
    <dgm:cxn modelId="{211E1DC7-DB37-4CCE-ABFF-4972D2260AB6}" srcId="{A12557E7-9F37-467A-A0FC-44A7FDB04DE8}" destId="{236BFBAC-5F6E-4B0D-A90C-DCF8DC721725}" srcOrd="3" destOrd="0" parTransId="{948BD585-5184-4E19-BD32-CC1EBEB522C8}" sibTransId="{2070119B-4B8F-428B-BBB0-F09155372A5B}"/>
    <dgm:cxn modelId="{D53DA0E0-5990-4D0D-B25B-295E3F6C72BE}" srcId="{A12557E7-9F37-467A-A0FC-44A7FDB04DE8}" destId="{BD6766FA-E9B6-4C9A-AD4D-F48A80FFE57C}" srcOrd="4" destOrd="0" parTransId="{D9BF88F3-1E01-4A15-BC84-34533873379D}" sibTransId="{4A32D5E2-10CF-43AA-B980-7F009E8C24C5}"/>
    <dgm:cxn modelId="{8E3D5017-9A79-45FA-BE20-648AB7346E5F}" type="presParOf" srcId="{368089E0-53A4-4E76-A32C-E683BB0850FF}" destId="{7F5B7657-EBB1-4967-8D13-6BB0305292DD}" srcOrd="0" destOrd="0" presId="urn:microsoft.com/office/officeart/2018/2/layout/IconLabelList"/>
    <dgm:cxn modelId="{E7B26293-54E5-4AB2-9B16-A0ADCEF538A0}" type="presParOf" srcId="{7F5B7657-EBB1-4967-8D13-6BB0305292DD}" destId="{1EE7EC1D-3470-475E-B93F-6EA5511403DF}" srcOrd="0" destOrd="0" presId="urn:microsoft.com/office/officeart/2018/2/layout/IconLabelList"/>
    <dgm:cxn modelId="{4CFFE1E1-83C2-4683-BF9A-33812E8E6F2F}" type="presParOf" srcId="{7F5B7657-EBB1-4967-8D13-6BB0305292DD}" destId="{E4423A13-DA5C-4368-9E20-FBC0330A212A}" srcOrd="1" destOrd="0" presId="urn:microsoft.com/office/officeart/2018/2/layout/IconLabelList"/>
    <dgm:cxn modelId="{162B838C-069E-49D0-924C-3A2F64C49F5E}" type="presParOf" srcId="{7F5B7657-EBB1-4967-8D13-6BB0305292DD}" destId="{998D3694-42EE-4852-886A-4E3C5FE90956}" srcOrd="2" destOrd="0" presId="urn:microsoft.com/office/officeart/2018/2/layout/IconLabelList"/>
    <dgm:cxn modelId="{67AC09D2-C956-4A78-A058-BE7268C1552D}" type="presParOf" srcId="{368089E0-53A4-4E76-A32C-E683BB0850FF}" destId="{78894485-C38D-4F37-8316-DB8E9D55A25E}" srcOrd="1" destOrd="0" presId="urn:microsoft.com/office/officeart/2018/2/layout/IconLabelList"/>
    <dgm:cxn modelId="{FD2A16F9-B0AF-4EC4-A4D2-BA30AB1D95EF}" type="presParOf" srcId="{368089E0-53A4-4E76-A32C-E683BB0850FF}" destId="{C8E05CD7-5486-442C-9643-ECCB3826E21A}" srcOrd="2" destOrd="0" presId="urn:microsoft.com/office/officeart/2018/2/layout/IconLabelList"/>
    <dgm:cxn modelId="{2E351E9F-7C06-4AC6-B55E-82189FD10903}" type="presParOf" srcId="{C8E05CD7-5486-442C-9643-ECCB3826E21A}" destId="{ABF07AE1-EB1C-4A5F-B85F-A4A9211A750C}" srcOrd="0" destOrd="0" presId="urn:microsoft.com/office/officeart/2018/2/layout/IconLabelList"/>
    <dgm:cxn modelId="{1A681343-9899-4217-99A6-1873A7D1A432}" type="presParOf" srcId="{C8E05CD7-5486-442C-9643-ECCB3826E21A}" destId="{E0B10132-00D4-46F4-A4D6-6A4E3CEFDED7}" srcOrd="1" destOrd="0" presId="urn:microsoft.com/office/officeart/2018/2/layout/IconLabelList"/>
    <dgm:cxn modelId="{A0A2D113-5107-46C3-8AE1-A200B4EE9071}" type="presParOf" srcId="{C8E05CD7-5486-442C-9643-ECCB3826E21A}" destId="{EB8DAC3A-C1FE-4A39-AEC0-7FC0B9C3236D}" srcOrd="2" destOrd="0" presId="urn:microsoft.com/office/officeart/2018/2/layout/IconLabelList"/>
    <dgm:cxn modelId="{9E493C8C-F12A-4D92-99EE-2F9FAE1B16AB}" type="presParOf" srcId="{368089E0-53A4-4E76-A32C-E683BB0850FF}" destId="{7D1539A4-4441-4E36-AC9B-92ABD0DF03E5}" srcOrd="3" destOrd="0" presId="urn:microsoft.com/office/officeart/2018/2/layout/IconLabelList"/>
    <dgm:cxn modelId="{A8D85792-B0EC-41B1-A1DF-0C5A1ABEEFF0}" type="presParOf" srcId="{368089E0-53A4-4E76-A32C-E683BB0850FF}" destId="{66DE606C-360D-4975-AAD2-F3BF138633D7}" srcOrd="4" destOrd="0" presId="urn:microsoft.com/office/officeart/2018/2/layout/IconLabelList"/>
    <dgm:cxn modelId="{F29EE2A7-5AF4-4230-BAE6-736C7335569F}" type="presParOf" srcId="{66DE606C-360D-4975-AAD2-F3BF138633D7}" destId="{142FBE73-2D92-40A9-90C7-43445A0AD644}" srcOrd="0" destOrd="0" presId="urn:microsoft.com/office/officeart/2018/2/layout/IconLabelList"/>
    <dgm:cxn modelId="{EFA11288-62D8-42EF-9E19-85B92E88FEB3}" type="presParOf" srcId="{66DE606C-360D-4975-AAD2-F3BF138633D7}" destId="{F557DDD7-F27B-4922-9892-5BF6034A0D5E}" srcOrd="1" destOrd="0" presId="urn:microsoft.com/office/officeart/2018/2/layout/IconLabelList"/>
    <dgm:cxn modelId="{1849CA8A-1602-421E-896F-423F358402D2}" type="presParOf" srcId="{66DE606C-360D-4975-AAD2-F3BF138633D7}" destId="{93505ED2-4028-4C07-8F99-9885FAB9B8E8}" srcOrd="2" destOrd="0" presId="urn:microsoft.com/office/officeart/2018/2/layout/IconLabelList"/>
    <dgm:cxn modelId="{613A57D1-5059-4221-88FF-1591D6060C00}" type="presParOf" srcId="{368089E0-53A4-4E76-A32C-E683BB0850FF}" destId="{C6F49D99-3E08-4551-A34B-F528D8F9D8FC}" srcOrd="5" destOrd="0" presId="urn:microsoft.com/office/officeart/2018/2/layout/IconLabelList"/>
    <dgm:cxn modelId="{135817AB-2595-4928-809D-2A543D00630B}" type="presParOf" srcId="{368089E0-53A4-4E76-A32C-E683BB0850FF}" destId="{F33433BC-1E44-47E9-935B-0A5075BFE9D4}" srcOrd="6" destOrd="0" presId="urn:microsoft.com/office/officeart/2018/2/layout/IconLabelList"/>
    <dgm:cxn modelId="{EA730385-33E8-4674-AA3A-85246197DEB9}" type="presParOf" srcId="{F33433BC-1E44-47E9-935B-0A5075BFE9D4}" destId="{4B618117-762F-4D18-A77A-C2BC9D840AB5}" srcOrd="0" destOrd="0" presId="urn:microsoft.com/office/officeart/2018/2/layout/IconLabelList"/>
    <dgm:cxn modelId="{4ACBBDB6-E898-4A78-91DE-DD0E9B604237}" type="presParOf" srcId="{F33433BC-1E44-47E9-935B-0A5075BFE9D4}" destId="{403A3E1F-C42D-475D-B9AD-A86EB7243164}" srcOrd="1" destOrd="0" presId="urn:microsoft.com/office/officeart/2018/2/layout/IconLabelList"/>
    <dgm:cxn modelId="{50CC23C0-2C86-41AC-A69C-75F2A96346CC}" type="presParOf" srcId="{F33433BC-1E44-47E9-935B-0A5075BFE9D4}" destId="{C0DCDFAA-CAE5-48A0-B44F-34F2F479F0A4}" srcOrd="2" destOrd="0" presId="urn:microsoft.com/office/officeart/2018/2/layout/IconLabelList"/>
    <dgm:cxn modelId="{9D0B0B06-F562-448E-8FA4-B2A92CA49D90}" type="presParOf" srcId="{368089E0-53A4-4E76-A32C-E683BB0850FF}" destId="{AFED81DF-E721-410A-9196-B130993FA8EE}" srcOrd="7" destOrd="0" presId="urn:microsoft.com/office/officeart/2018/2/layout/IconLabelList"/>
    <dgm:cxn modelId="{7E3C4F4A-8B63-49E4-9B8B-3124663A4586}" type="presParOf" srcId="{368089E0-53A4-4E76-A32C-E683BB0850FF}" destId="{4E0FBB69-BABD-4BC8-89F7-ADD1F3F69BD2}" srcOrd="8" destOrd="0" presId="urn:microsoft.com/office/officeart/2018/2/layout/IconLabelList"/>
    <dgm:cxn modelId="{ACEFBA18-4761-4EF2-9880-301ADAB20CF2}" type="presParOf" srcId="{4E0FBB69-BABD-4BC8-89F7-ADD1F3F69BD2}" destId="{3F1DC8F5-4564-4B0B-9C48-AE4E61C9C779}" srcOrd="0" destOrd="0" presId="urn:microsoft.com/office/officeart/2018/2/layout/IconLabelList"/>
    <dgm:cxn modelId="{68BD7C21-72B8-4655-9FFA-AE9DEDC60480}" type="presParOf" srcId="{4E0FBB69-BABD-4BC8-89F7-ADD1F3F69BD2}" destId="{82D2FA1C-7D10-4653-9C5E-13E676B6867B}" srcOrd="1" destOrd="0" presId="urn:microsoft.com/office/officeart/2018/2/layout/IconLabelList"/>
    <dgm:cxn modelId="{40DA5EB8-D768-446F-B37E-A84BD4FD2197}" type="presParOf" srcId="{4E0FBB69-BABD-4BC8-89F7-ADD1F3F69BD2}" destId="{0969E5BE-FA14-44D6-8846-116083E6BE17}"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4283D38-980F-41F7-9B02-7CFF86F655D0}" type="doc">
      <dgm:prSet loTypeId="urn:microsoft.com/office/officeart/2005/8/layout/chart3" loCatId="cycle" qsTypeId="urn:microsoft.com/office/officeart/2005/8/quickstyle/simple1" qsCatId="simple" csTypeId="urn:microsoft.com/office/officeart/2005/8/colors/accent2_2" csCatId="accent2" phldr="1"/>
      <dgm:spPr/>
      <dgm:t>
        <a:bodyPr/>
        <a:lstStyle/>
        <a:p>
          <a:endParaRPr lang="en-US"/>
        </a:p>
      </dgm:t>
    </dgm:pt>
    <dgm:pt modelId="{1EDBF2E6-706D-4191-B38E-3DA92A9BF283}">
      <dgm:prSet custT="1"/>
      <dgm:spPr/>
      <dgm:t>
        <a:bodyPr/>
        <a:lstStyle/>
        <a:p>
          <a:r>
            <a:rPr lang="en-GB" sz="1200"/>
            <a:t>Data contains Sales of products in different regions, including North America, Europe, Asia, and Latin America.</a:t>
          </a:r>
          <a:endParaRPr lang="en-US" sz="1200"/>
        </a:p>
      </dgm:t>
    </dgm:pt>
    <dgm:pt modelId="{ECF32AB3-BCB0-49B2-847C-2D69FDB21614}" type="parTrans" cxnId="{18C32BED-0E0A-4705-BEA8-F871CD7FA5D5}">
      <dgm:prSet/>
      <dgm:spPr/>
      <dgm:t>
        <a:bodyPr/>
        <a:lstStyle/>
        <a:p>
          <a:endParaRPr lang="en-US"/>
        </a:p>
      </dgm:t>
    </dgm:pt>
    <dgm:pt modelId="{69793B78-D97B-440A-B48F-C8A184650538}" type="sibTrans" cxnId="{18C32BED-0E0A-4705-BEA8-F871CD7FA5D5}">
      <dgm:prSet/>
      <dgm:spPr/>
      <dgm:t>
        <a:bodyPr/>
        <a:lstStyle/>
        <a:p>
          <a:endParaRPr lang="en-US"/>
        </a:p>
      </dgm:t>
    </dgm:pt>
    <dgm:pt modelId="{C0D4D0CD-E238-4108-9ECC-D2847100B000}">
      <dgm:prSet custT="1"/>
      <dgm:spPr/>
      <dgm:t>
        <a:bodyPr/>
        <a:lstStyle/>
        <a:p>
          <a:r>
            <a:rPr lang="en-GB" sz="1600"/>
            <a:t>Analysis of the sales dataset</a:t>
          </a:r>
          <a:endParaRPr lang="en-US" sz="1400"/>
        </a:p>
      </dgm:t>
    </dgm:pt>
    <dgm:pt modelId="{677AC9DB-EF29-44D3-B510-249B7151E9AC}" type="parTrans" cxnId="{313FC5FA-62FD-4067-B6F4-3F3F2EBBB550}">
      <dgm:prSet/>
      <dgm:spPr/>
      <dgm:t>
        <a:bodyPr/>
        <a:lstStyle/>
        <a:p>
          <a:endParaRPr lang="en-US"/>
        </a:p>
      </dgm:t>
    </dgm:pt>
    <dgm:pt modelId="{85547073-4FB7-4EB6-91F6-94F328193337}" type="sibTrans" cxnId="{313FC5FA-62FD-4067-B6F4-3F3F2EBBB550}">
      <dgm:prSet/>
      <dgm:spPr/>
      <dgm:t>
        <a:bodyPr/>
        <a:lstStyle/>
        <a:p>
          <a:endParaRPr lang="en-US"/>
        </a:p>
      </dgm:t>
    </dgm:pt>
    <dgm:pt modelId="{86C13464-74F1-4C3D-AA05-46E5A0A8312D}">
      <dgm:prSet custT="1"/>
      <dgm:spPr/>
      <dgm:t>
        <a:bodyPr/>
        <a:lstStyle/>
        <a:p>
          <a:r>
            <a:rPr lang="en-GB" sz="1200"/>
            <a:t>The data covers the period from</a:t>
          </a:r>
        </a:p>
        <a:p>
          <a:r>
            <a:rPr lang="en-GB" sz="1200"/>
            <a:t> </a:t>
          </a:r>
          <a:r>
            <a:rPr lang="en-GB" sz="1600"/>
            <a:t>2020 to 2021</a:t>
          </a:r>
          <a:endParaRPr lang="en-US" sz="1200"/>
        </a:p>
      </dgm:t>
    </dgm:pt>
    <dgm:pt modelId="{36C5F49D-343D-4B1A-8C0E-8363E620000E}" type="sibTrans" cxnId="{7B1A594D-7225-4E11-918E-38A610019595}">
      <dgm:prSet/>
      <dgm:spPr/>
      <dgm:t>
        <a:bodyPr/>
        <a:lstStyle/>
        <a:p>
          <a:endParaRPr lang="en-US"/>
        </a:p>
      </dgm:t>
    </dgm:pt>
    <dgm:pt modelId="{EC31EE3A-3A46-4962-B431-D5D147B4A0B7}" type="parTrans" cxnId="{7B1A594D-7225-4E11-918E-38A610019595}">
      <dgm:prSet/>
      <dgm:spPr/>
      <dgm:t>
        <a:bodyPr/>
        <a:lstStyle/>
        <a:p>
          <a:endParaRPr lang="en-US"/>
        </a:p>
      </dgm:t>
    </dgm:pt>
    <dgm:pt modelId="{74F57B27-930F-4C71-AEC2-A81575176B01}" type="pres">
      <dgm:prSet presAssocID="{34283D38-980F-41F7-9B02-7CFF86F655D0}" presName="compositeShape" presStyleCnt="0">
        <dgm:presLayoutVars>
          <dgm:chMax val="7"/>
          <dgm:dir/>
          <dgm:resizeHandles val="exact"/>
        </dgm:presLayoutVars>
      </dgm:prSet>
      <dgm:spPr/>
    </dgm:pt>
    <dgm:pt modelId="{B84DFCE8-4006-4A06-9F6E-DC008B9474B1}" type="pres">
      <dgm:prSet presAssocID="{34283D38-980F-41F7-9B02-7CFF86F655D0}" presName="wedge1" presStyleLbl="node1" presStyleIdx="0" presStyleCnt="3"/>
      <dgm:spPr/>
    </dgm:pt>
    <dgm:pt modelId="{39EE667F-7E0B-4A32-B9D0-654A8153CDC7}" type="pres">
      <dgm:prSet presAssocID="{34283D38-980F-41F7-9B02-7CFF86F655D0}" presName="wedge1Tx" presStyleLbl="node1" presStyleIdx="0" presStyleCnt="3">
        <dgm:presLayoutVars>
          <dgm:chMax val="0"/>
          <dgm:chPref val="0"/>
          <dgm:bulletEnabled val="1"/>
        </dgm:presLayoutVars>
      </dgm:prSet>
      <dgm:spPr/>
    </dgm:pt>
    <dgm:pt modelId="{EA98703B-12FC-448A-B59B-70533930111B}" type="pres">
      <dgm:prSet presAssocID="{34283D38-980F-41F7-9B02-7CFF86F655D0}" presName="wedge2" presStyleLbl="node1" presStyleIdx="1" presStyleCnt="3" custLinFactNeighborX="578" custLinFactNeighborY="1156"/>
      <dgm:spPr/>
    </dgm:pt>
    <dgm:pt modelId="{2ADC69A8-0FBE-4EE2-8A92-CA64207C3E57}" type="pres">
      <dgm:prSet presAssocID="{34283D38-980F-41F7-9B02-7CFF86F655D0}" presName="wedge2Tx" presStyleLbl="node1" presStyleIdx="1" presStyleCnt="3">
        <dgm:presLayoutVars>
          <dgm:chMax val="0"/>
          <dgm:chPref val="0"/>
          <dgm:bulletEnabled val="1"/>
        </dgm:presLayoutVars>
      </dgm:prSet>
      <dgm:spPr/>
    </dgm:pt>
    <dgm:pt modelId="{75638B17-2721-4EB9-9CD4-60F6E791C832}" type="pres">
      <dgm:prSet presAssocID="{34283D38-980F-41F7-9B02-7CFF86F655D0}" presName="wedge3" presStyleLbl="node1" presStyleIdx="2" presStyleCnt="3"/>
      <dgm:spPr/>
    </dgm:pt>
    <dgm:pt modelId="{C9937219-2D20-4E48-9252-774476B976BC}" type="pres">
      <dgm:prSet presAssocID="{34283D38-980F-41F7-9B02-7CFF86F655D0}" presName="wedge3Tx" presStyleLbl="node1" presStyleIdx="2" presStyleCnt="3">
        <dgm:presLayoutVars>
          <dgm:chMax val="0"/>
          <dgm:chPref val="0"/>
          <dgm:bulletEnabled val="1"/>
        </dgm:presLayoutVars>
      </dgm:prSet>
      <dgm:spPr/>
    </dgm:pt>
  </dgm:ptLst>
  <dgm:cxnLst>
    <dgm:cxn modelId="{64390832-8671-4F97-BF1B-27C248352350}" type="presOf" srcId="{C0D4D0CD-E238-4108-9ECC-D2847100B000}" destId="{75638B17-2721-4EB9-9CD4-60F6E791C832}" srcOrd="0" destOrd="0" presId="urn:microsoft.com/office/officeart/2005/8/layout/chart3"/>
    <dgm:cxn modelId="{7B1A594D-7225-4E11-918E-38A610019595}" srcId="{34283D38-980F-41F7-9B02-7CFF86F655D0}" destId="{86C13464-74F1-4C3D-AA05-46E5A0A8312D}" srcOrd="0" destOrd="0" parTransId="{EC31EE3A-3A46-4962-B431-D5D147B4A0B7}" sibTransId="{36C5F49D-343D-4B1A-8C0E-8363E620000E}"/>
    <dgm:cxn modelId="{E6E5FA7A-10FB-4F5A-88F1-84A623DB8DEF}" type="presOf" srcId="{1EDBF2E6-706D-4191-B38E-3DA92A9BF283}" destId="{2ADC69A8-0FBE-4EE2-8A92-CA64207C3E57}" srcOrd="1" destOrd="0" presId="urn:microsoft.com/office/officeart/2005/8/layout/chart3"/>
    <dgm:cxn modelId="{A4DA6FA1-5E75-4310-B6FC-D1DD5873418A}" type="presOf" srcId="{1EDBF2E6-706D-4191-B38E-3DA92A9BF283}" destId="{EA98703B-12FC-448A-B59B-70533930111B}" srcOrd="0" destOrd="0" presId="urn:microsoft.com/office/officeart/2005/8/layout/chart3"/>
    <dgm:cxn modelId="{3F5F89E0-8A36-4C58-8E2A-FB6F3B979E3C}" type="presOf" srcId="{34283D38-980F-41F7-9B02-7CFF86F655D0}" destId="{74F57B27-930F-4C71-AEC2-A81575176B01}" srcOrd="0" destOrd="0" presId="urn:microsoft.com/office/officeart/2005/8/layout/chart3"/>
    <dgm:cxn modelId="{EF8DD9E9-12D4-45A7-8F89-DAC827A72A20}" type="presOf" srcId="{C0D4D0CD-E238-4108-9ECC-D2847100B000}" destId="{C9937219-2D20-4E48-9252-774476B976BC}" srcOrd="1" destOrd="0" presId="urn:microsoft.com/office/officeart/2005/8/layout/chart3"/>
    <dgm:cxn modelId="{0F5DBEEB-74B5-484D-95B3-998FF8975CEA}" type="presOf" srcId="{86C13464-74F1-4C3D-AA05-46E5A0A8312D}" destId="{39EE667F-7E0B-4A32-B9D0-654A8153CDC7}" srcOrd="1" destOrd="0" presId="urn:microsoft.com/office/officeart/2005/8/layout/chart3"/>
    <dgm:cxn modelId="{18C32BED-0E0A-4705-BEA8-F871CD7FA5D5}" srcId="{34283D38-980F-41F7-9B02-7CFF86F655D0}" destId="{1EDBF2E6-706D-4191-B38E-3DA92A9BF283}" srcOrd="1" destOrd="0" parTransId="{ECF32AB3-BCB0-49B2-847C-2D69FDB21614}" sibTransId="{69793B78-D97B-440A-B48F-C8A184650538}"/>
    <dgm:cxn modelId="{F7FFD2F5-36A3-463C-8E5A-5FFB3E615230}" type="presOf" srcId="{86C13464-74F1-4C3D-AA05-46E5A0A8312D}" destId="{B84DFCE8-4006-4A06-9F6E-DC008B9474B1}" srcOrd="0" destOrd="0" presId="urn:microsoft.com/office/officeart/2005/8/layout/chart3"/>
    <dgm:cxn modelId="{313FC5FA-62FD-4067-B6F4-3F3F2EBBB550}" srcId="{34283D38-980F-41F7-9B02-7CFF86F655D0}" destId="{C0D4D0CD-E238-4108-9ECC-D2847100B000}" srcOrd="2" destOrd="0" parTransId="{677AC9DB-EF29-44D3-B510-249B7151E9AC}" sibTransId="{85547073-4FB7-4EB6-91F6-94F328193337}"/>
    <dgm:cxn modelId="{A8A3751E-29BA-4FE0-A9C9-28DDB44198F4}" type="presParOf" srcId="{74F57B27-930F-4C71-AEC2-A81575176B01}" destId="{B84DFCE8-4006-4A06-9F6E-DC008B9474B1}" srcOrd="0" destOrd="0" presId="urn:microsoft.com/office/officeart/2005/8/layout/chart3"/>
    <dgm:cxn modelId="{455AC2E0-BFE2-4080-B759-B70048109CD5}" type="presParOf" srcId="{74F57B27-930F-4C71-AEC2-A81575176B01}" destId="{39EE667F-7E0B-4A32-B9D0-654A8153CDC7}" srcOrd="1" destOrd="0" presId="urn:microsoft.com/office/officeart/2005/8/layout/chart3"/>
    <dgm:cxn modelId="{6ECE75D9-7195-4C45-BE3A-59E3FBDAEC47}" type="presParOf" srcId="{74F57B27-930F-4C71-AEC2-A81575176B01}" destId="{EA98703B-12FC-448A-B59B-70533930111B}" srcOrd="2" destOrd="0" presId="urn:microsoft.com/office/officeart/2005/8/layout/chart3"/>
    <dgm:cxn modelId="{5A9DB34B-F0AC-4C1E-B509-31100F00E9AD}" type="presParOf" srcId="{74F57B27-930F-4C71-AEC2-A81575176B01}" destId="{2ADC69A8-0FBE-4EE2-8A92-CA64207C3E57}" srcOrd="3" destOrd="0" presId="urn:microsoft.com/office/officeart/2005/8/layout/chart3"/>
    <dgm:cxn modelId="{78AC8F5B-B157-408E-A3BA-A14FC7491A50}" type="presParOf" srcId="{74F57B27-930F-4C71-AEC2-A81575176B01}" destId="{75638B17-2721-4EB9-9CD4-60F6E791C832}" srcOrd="4" destOrd="0" presId="urn:microsoft.com/office/officeart/2005/8/layout/chart3"/>
    <dgm:cxn modelId="{ED8F730D-7FDE-4292-8686-2DEB475C3655}" type="presParOf" srcId="{74F57B27-930F-4C71-AEC2-A81575176B01}" destId="{C9937219-2D20-4E48-9252-774476B976BC}"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2C0851-A923-437C-AABD-033FAB47DE7D}" type="doc">
      <dgm:prSet loTypeId="urn:microsoft.com/office/officeart/2005/8/layout/hList7" loCatId="process" qsTypeId="urn:microsoft.com/office/officeart/2005/8/quickstyle/simple1" qsCatId="simple" csTypeId="urn:microsoft.com/office/officeart/2005/8/colors/colorful1" csCatId="colorful" phldr="1"/>
      <dgm:spPr/>
      <dgm:t>
        <a:bodyPr/>
        <a:lstStyle/>
        <a:p>
          <a:endParaRPr lang="en-US"/>
        </a:p>
      </dgm:t>
    </dgm:pt>
    <dgm:pt modelId="{9F50DC34-A445-4898-8541-1AFCBCE9E940}">
      <dgm:prSet/>
      <dgm:spPr/>
      <dgm:t>
        <a:bodyPr/>
        <a:lstStyle/>
        <a:p>
          <a:pPr>
            <a:lnSpc>
              <a:spcPct val="100000"/>
            </a:lnSpc>
          </a:pPr>
          <a:r>
            <a:rPr lang="en-US" sz="1900" b="1" cap="none" spc="0">
              <a:effectLst>
                <a:outerShdw blurRad="38100" dist="19050" dir="2700000" algn="tl" rotWithShape="0">
                  <a:schemeClr val="dk1">
                    <a:alpha val="40000"/>
                  </a:schemeClr>
                </a:outerShdw>
              </a:effectLst>
            </a:rPr>
            <a:t>EXCEL</a:t>
          </a:r>
        </a:p>
      </dgm:t>
    </dgm:pt>
    <dgm:pt modelId="{1AA4FCE5-91DC-4E54-AFEC-1534CD583BD0}" type="parTrans" cxnId="{1B425451-4534-4967-9814-AE35E86AF010}">
      <dgm:prSet/>
      <dgm:spPr/>
      <dgm:t>
        <a:bodyPr/>
        <a:lstStyle/>
        <a:p>
          <a:endParaRPr lang="en-US" sz="1400" b="0" cap="none" spc="0">
            <a:effectLst>
              <a:outerShdw blurRad="38100" dist="19050" dir="2700000" algn="tl" rotWithShape="0">
                <a:schemeClr val="dk1">
                  <a:alpha val="40000"/>
                </a:schemeClr>
              </a:outerShdw>
            </a:effectLst>
          </a:endParaRPr>
        </a:p>
      </dgm:t>
    </dgm:pt>
    <dgm:pt modelId="{B3DB5CED-0D1D-473B-ABD8-090DD5EE0A82}" type="sibTrans" cxnId="{1B425451-4534-4967-9814-AE35E86AF010}">
      <dgm:prSet/>
      <dgm:spPr/>
      <dgm:t>
        <a:bodyPr/>
        <a:lstStyle/>
        <a:p>
          <a:endParaRPr lang="en-US" b="0" cap="none" spc="0">
            <a:effectLst>
              <a:outerShdw blurRad="38100" dist="19050" dir="2700000" algn="tl" rotWithShape="0">
                <a:schemeClr val="dk1">
                  <a:alpha val="40000"/>
                </a:schemeClr>
              </a:outerShdw>
            </a:effectLst>
          </a:endParaRPr>
        </a:p>
      </dgm:t>
    </dgm:pt>
    <dgm:pt modelId="{33BED128-6B2B-4AD5-9F93-A95FAE2FE429}">
      <dgm:prSet custT="1"/>
      <dgm:spPr/>
      <dgm:t>
        <a:bodyPr/>
        <a:lstStyle/>
        <a:p>
          <a:pPr>
            <a:lnSpc>
              <a:spcPct val="100000"/>
            </a:lnSpc>
          </a:pPr>
          <a:r>
            <a:rPr lang="en-IN" sz="1400" b="0" cap="none" spc="0">
              <a:effectLst>
                <a:outerShdw blurRad="38100" dist="19050" dir="2700000" algn="tl" rotWithShape="0">
                  <a:schemeClr val="dk1">
                    <a:alpha val="40000"/>
                  </a:schemeClr>
                </a:outerShdw>
              </a:effectLst>
            </a:rPr>
            <a:t>LINEAR </a:t>
          </a:r>
          <a:br>
            <a:rPr lang="en-IN" sz="1400" b="0" cap="none" spc="0">
              <a:effectLst>
                <a:outerShdw blurRad="38100" dist="19050" dir="2700000" algn="tl" rotWithShape="0">
                  <a:schemeClr val="dk1">
                    <a:alpha val="40000"/>
                  </a:schemeClr>
                </a:outerShdw>
              </a:effectLst>
            </a:rPr>
          </a:br>
          <a:r>
            <a:rPr lang="en-IN" sz="1400" b="0" cap="none" spc="0">
              <a:effectLst>
                <a:outerShdw blurRad="38100" dist="19050" dir="2700000" algn="tl" rotWithShape="0">
                  <a:schemeClr val="dk1">
                    <a:alpha val="40000"/>
                  </a:schemeClr>
                </a:outerShdw>
              </a:effectLst>
            </a:rPr>
            <a:t>REGRESSION</a:t>
          </a:r>
          <a:endParaRPr lang="en-US" sz="1400" b="0" cap="none" spc="0">
            <a:effectLst>
              <a:outerShdw blurRad="38100" dist="19050" dir="2700000" algn="tl" rotWithShape="0">
                <a:schemeClr val="dk1">
                  <a:alpha val="40000"/>
                </a:schemeClr>
              </a:outerShdw>
            </a:effectLst>
          </a:endParaRPr>
        </a:p>
      </dgm:t>
    </dgm:pt>
    <dgm:pt modelId="{58DF60E7-F45E-4069-AEC3-D6865412B432}" type="parTrans" cxnId="{AD4DE5BA-9BEF-45F1-8A01-CE47BAB6F444}">
      <dgm:prSet/>
      <dgm:spPr/>
      <dgm:t>
        <a:bodyPr/>
        <a:lstStyle/>
        <a:p>
          <a:endParaRPr lang="en-US" sz="1400" b="0" cap="none" spc="0">
            <a:effectLst>
              <a:outerShdw blurRad="38100" dist="19050" dir="2700000" algn="tl" rotWithShape="0">
                <a:schemeClr val="dk1">
                  <a:alpha val="40000"/>
                </a:schemeClr>
              </a:outerShdw>
            </a:effectLst>
          </a:endParaRPr>
        </a:p>
      </dgm:t>
    </dgm:pt>
    <dgm:pt modelId="{DD9E48B6-628A-4842-AF40-CCD877F64BB1}" type="sibTrans" cxnId="{AD4DE5BA-9BEF-45F1-8A01-CE47BAB6F444}">
      <dgm:prSet/>
      <dgm:spPr/>
      <dgm:t>
        <a:bodyPr/>
        <a:lstStyle/>
        <a:p>
          <a:endParaRPr lang="en-US" b="0" cap="none" spc="0">
            <a:effectLst>
              <a:outerShdw blurRad="38100" dist="19050" dir="2700000" algn="tl" rotWithShape="0">
                <a:schemeClr val="dk1">
                  <a:alpha val="40000"/>
                </a:schemeClr>
              </a:outerShdw>
            </a:effectLst>
          </a:endParaRPr>
        </a:p>
      </dgm:t>
    </dgm:pt>
    <dgm:pt modelId="{3D83B475-B559-4365-A686-DD920C26101B}">
      <dgm:prSet/>
      <dgm:spPr/>
      <dgm:t>
        <a:bodyPr/>
        <a:lstStyle/>
        <a:p>
          <a:pPr>
            <a:lnSpc>
              <a:spcPct val="100000"/>
            </a:lnSpc>
          </a:pPr>
          <a:r>
            <a:rPr lang="en-US" sz="1900" b="1" cap="none" spc="0">
              <a:effectLst>
                <a:outerShdw blurRad="38100" dist="19050" dir="2700000" algn="tl" rotWithShape="0">
                  <a:schemeClr val="dk1">
                    <a:alpha val="40000"/>
                  </a:schemeClr>
                </a:outerShdw>
              </a:effectLst>
            </a:rPr>
            <a:t>PYTHON</a:t>
          </a:r>
        </a:p>
      </dgm:t>
    </dgm:pt>
    <dgm:pt modelId="{E7384341-74E5-4C00-A26F-5C8ACCDB1113}" type="parTrans" cxnId="{8215BE68-BB99-4F43-ABA8-1479B0AFB5E1}">
      <dgm:prSet/>
      <dgm:spPr/>
      <dgm:t>
        <a:bodyPr/>
        <a:lstStyle/>
        <a:p>
          <a:endParaRPr lang="en-US" sz="1400" b="0" cap="none" spc="0">
            <a:effectLst>
              <a:outerShdw blurRad="38100" dist="19050" dir="2700000" algn="tl" rotWithShape="0">
                <a:schemeClr val="dk1">
                  <a:alpha val="40000"/>
                </a:schemeClr>
              </a:outerShdw>
            </a:effectLst>
          </a:endParaRPr>
        </a:p>
      </dgm:t>
    </dgm:pt>
    <dgm:pt modelId="{992F2A1D-5D94-447B-AC45-879DE09FCDDB}" type="sibTrans" cxnId="{8215BE68-BB99-4F43-ABA8-1479B0AFB5E1}">
      <dgm:prSet/>
      <dgm:spPr/>
      <dgm:t>
        <a:bodyPr/>
        <a:lstStyle/>
        <a:p>
          <a:endParaRPr lang="en-US" b="0" cap="none" spc="0">
            <a:effectLst>
              <a:outerShdw blurRad="38100" dist="19050" dir="2700000" algn="tl" rotWithShape="0">
                <a:schemeClr val="dk1">
                  <a:alpha val="40000"/>
                </a:schemeClr>
              </a:outerShdw>
            </a:effectLst>
          </a:endParaRPr>
        </a:p>
      </dgm:t>
    </dgm:pt>
    <dgm:pt modelId="{286C5CB1-0919-4A79-85D4-4C39A0F7E1AA}">
      <dgm:prSet custT="1"/>
      <dgm:spPr/>
      <dgm:t>
        <a:bodyPr/>
        <a:lstStyle/>
        <a:p>
          <a:pPr>
            <a:lnSpc>
              <a:spcPct val="100000"/>
            </a:lnSpc>
          </a:pPr>
          <a:r>
            <a:rPr lang="en-US" sz="1400" b="0" cap="none" spc="0">
              <a:effectLst>
                <a:outerShdw blurRad="38100" dist="19050" dir="2700000" algn="tl" rotWithShape="0">
                  <a:schemeClr val="dk1">
                    <a:alpha val="40000"/>
                  </a:schemeClr>
                </a:outerShdw>
              </a:effectLst>
            </a:rPr>
            <a:t>EXPLORATORY AND DESCRIPTIVE ANALYSIS</a:t>
          </a:r>
        </a:p>
      </dgm:t>
    </dgm:pt>
    <dgm:pt modelId="{B376F0F0-D1EC-4B77-81DA-1511190CA831}" type="parTrans" cxnId="{F1B7C9BF-C27C-4930-851B-F10009BB12A3}">
      <dgm:prSet/>
      <dgm:spPr/>
      <dgm:t>
        <a:bodyPr/>
        <a:lstStyle/>
        <a:p>
          <a:endParaRPr lang="en-US" sz="1400" b="0" cap="none" spc="0">
            <a:effectLst>
              <a:outerShdw blurRad="38100" dist="19050" dir="2700000" algn="tl" rotWithShape="0">
                <a:schemeClr val="dk1">
                  <a:alpha val="40000"/>
                </a:schemeClr>
              </a:outerShdw>
            </a:effectLst>
          </a:endParaRPr>
        </a:p>
      </dgm:t>
    </dgm:pt>
    <dgm:pt modelId="{6F18B910-CE09-4778-87EE-916EC5E0FAA4}" type="sibTrans" cxnId="{F1B7C9BF-C27C-4930-851B-F10009BB12A3}">
      <dgm:prSet/>
      <dgm:spPr/>
      <dgm:t>
        <a:bodyPr/>
        <a:lstStyle/>
        <a:p>
          <a:endParaRPr lang="en-US" b="0" cap="none" spc="0">
            <a:effectLst>
              <a:outerShdw blurRad="38100" dist="19050" dir="2700000" algn="tl" rotWithShape="0">
                <a:schemeClr val="dk1">
                  <a:alpha val="40000"/>
                </a:schemeClr>
              </a:outerShdw>
            </a:effectLst>
          </a:endParaRPr>
        </a:p>
      </dgm:t>
    </dgm:pt>
    <dgm:pt modelId="{29029D5D-AC1F-43E1-8A7E-944963F455E1}">
      <dgm:prSet/>
      <dgm:spPr/>
      <dgm:t>
        <a:bodyPr/>
        <a:lstStyle/>
        <a:p>
          <a:pPr>
            <a:lnSpc>
              <a:spcPct val="100000"/>
            </a:lnSpc>
          </a:pPr>
          <a:r>
            <a:rPr lang="en-US" sz="2100" b="1" cap="none" spc="0">
              <a:effectLst>
                <a:outerShdw blurRad="38100" dist="19050" dir="2700000" algn="tl" rotWithShape="0">
                  <a:schemeClr val="dk1">
                    <a:alpha val="40000"/>
                  </a:schemeClr>
                </a:outerShdw>
              </a:effectLst>
            </a:rPr>
            <a:t>PYTHON</a:t>
          </a:r>
        </a:p>
      </dgm:t>
    </dgm:pt>
    <dgm:pt modelId="{09858277-CB22-4EB0-928E-03D6FC037C67}" type="parTrans" cxnId="{56C884B1-6A76-4289-8AFC-0CCA96261697}">
      <dgm:prSet/>
      <dgm:spPr/>
      <dgm:t>
        <a:bodyPr/>
        <a:lstStyle/>
        <a:p>
          <a:endParaRPr lang="en-US" sz="1400" b="0" cap="none" spc="0">
            <a:effectLst>
              <a:outerShdw blurRad="38100" dist="19050" dir="2700000" algn="tl" rotWithShape="0">
                <a:schemeClr val="dk1">
                  <a:alpha val="40000"/>
                </a:schemeClr>
              </a:outerShdw>
            </a:effectLst>
          </a:endParaRPr>
        </a:p>
      </dgm:t>
    </dgm:pt>
    <dgm:pt modelId="{C2AE58EA-6F43-4DBE-8272-8F26CA382E07}" type="sibTrans" cxnId="{56C884B1-6A76-4289-8AFC-0CCA96261697}">
      <dgm:prSet/>
      <dgm:spPr/>
      <dgm:t>
        <a:bodyPr/>
        <a:lstStyle/>
        <a:p>
          <a:endParaRPr lang="en-US" b="0" cap="none" spc="0">
            <a:effectLst>
              <a:outerShdw blurRad="38100" dist="19050" dir="2700000" algn="tl" rotWithShape="0">
                <a:schemeClr val="dk1">
                  <a:alpha val="40000"/>
                </a:schemeClr>
              </a:outerShdw>
            </a:effectLst>
          </a:endParaRPr>
        </a:p>
      </dgm:t>
    </dgm:pt>
    <dgm:pt modelId="{96A32D00-D061-47DA-B610-6905536378E5}">
      <dgm:prSet/>
      <dgm:spPr/>
      <dgm:t>
        <a:bodyPr/>
        <a:lstStyle/>
        <a:p>
          <a:r>
            <a:rPr lang="en-CA" sz="2100" b="1"/>
            <a:t>PYTHON</a:t>
          </a:r>
          <a:endParaRPr lang="en-IN" sz="2100" b="1"/>
        </a:p>
      </dgm:t>
    </dgm:pt>
    <dgm:pt modelId="{052C9838-437D-4B62-BC82-B849E027C5C2}" type="parTrans" cxnId="{D77A58EB-9BE1-46E9-B90E-3992E8786D76}">
      <dgm:prSet/>
      <dgm:spPr/>
      <dgm:t>
        <a:bodyPr/>
        <a:lstStyle/>
        <a:p>
          <a:endParaRPr lang="en-IN"/>
        </a:p>
      </dgm:t>
    </dgm:pt>
    <dgm:pt modelId="{AD8B5D85-2057-4C0D-BD9E-A87F9DA51DF0}" type="sibTrans" cxnId="{D77A58EB-9BE1-46E9-B90E-3992E8786D76}">
      <dgm:prSet/>
      <dgm:spPr/>
      <dgm:t>
        <a:bodyPr/>
        <a:lstStyle/>
        <a:p>
          <a:endParaRPr lang="en-IN"/>
        </a:p>
      </dgm:t>
    </dgm:pt>
    <dgm:pt modelId="{3D22570C-DA81-4266-BE3F-44221101C846}">
      <dgm:prSet custT="1"/>
      <dgm:spPr/>
      <dgm:t>
        <a:bodyPr/>
        <a:lstStyle/>
        <a:p>
          <a:r>
            <a:rPr lang="en-US" sz="1400" b="0" cap="none" spc="0">
              <a:effectLst>
                <a:outerShdw blurRad="38100" dist="19050" dir="2700000" algn="tl" rotWithShape="0">
                  <a:schemeClr val="dk1">
                    <a:alpha val="40000"/>
                  </a:schemeClr>
                </a:outerShdw>
              </a:effectLst>
            </a:rPr>
            <a:t>SUPPORT VECTOR MACHINES (SVM)</a:t>
          </a:r>
          <a:endParaRPr lang="en-IN" sz="1400"/>
        </a:p>
      </dgm:t>
    </dgm:pt>
    <dgm:pt modelId="{52BAC146-1BB7-4AF2-ADEE-C538A05E7A0B}" type="parTrans" cxnId="{76684954-B52E-46B9-ACEA-D56A30EF3A42}">
      <dgm:prSet/>
      <dgm:spPr/>
      <dgm:t>
        <a:bodyPr/>
        <a:lstStyle/>
        <a:p>
          <a:endParaRPr lang="en-IN"/>
        </a:p>
      </dgm:t>
    </dgm:pt>
    <dgm:pt modelId="{EF62E038-DDD7-476B-9BDB-1542C6352ACE}" type="sibTrans" cxnId="{76684954-B52E-46B9-ACEA-D56A30EF3A42}">
      <dgm:prSet/>
      <dgm:spPr/>
      <dgm:t>
        <a:bodyPr/>
        <a:lstStyle/>
        <a:p>
          <a:endParaRPr lang="en-IN"/>
        </a:p>
      </dgm:t>
    </dgm:pt>
    <dgm:pt modelId="{D53A7519-AA8A-41A4-A63A-F584F4276C83}">
      <dgm:prSet/>
      <dgm:spPr/>
      <dgm:t>
        <a:bodyPr/>
        <a:lstStyle/>
        <a:p>
          <a:pPr>
            <a:lnSpc>
              <a:spcPct val="100000"/>
            </a:lnSpc>
          </a:pPr>
          <a:r>
            <a:rPr lang="en-US" sz="1900" b="1" cap="none" spc="0">
              <a:effectLst>
                <a:outerShdw blurRad="38100" dist="19050" dir="2700000" algn="tl" rotWithShape="0">
                  <a:schemeClr val="dk1">
                    <a:alpha val="40000"/>
                  </a:schemeClr>
                </a:outerShdw>
              </a:effectLst>
            </a:rPr>
            <a:t>TABLEAU</a:t>
          </a:r>
        </a:p>
      </dgm:t>
    </dgm:pt>
    <dgm:pt modelId="{92731741-AA2F-48DB-8C75-7FB9F38BF752}" type="parTrans" cxnId="{044C8806-E621-4331-9CD9-2DE60CEA1A2B}">
      <dgm:prSet/>
      <dgm:spPr/>
      <dgm:t>
        <a:bodyPr/>
        <a:lstStyle/>
        <a:p>
          <a:endParaRPr lang="en-IN"/>
        </a:p>
      </dgm:t>
    </dgm:pt>
    <dgm:pt modelId="{2145A7C0-FA7B-49F6-A9FF-74A57F06A236}" type="sibTrans" cxnId="{044C8806-E621-4331-9CD9-2DE60CEA1A2B}">
      <dgm:prSet/>
      <dgm:spPr/>
      <dgm:t>
        <a:bodyPr/>
        <a:lstStyle/>
        <a:p>
          <a:endParaRPr lang="en-IN"/>
        </a:p>
      </dgm:t>
    </dgm:pt>
    <dgm:pt modelId="{2EE4C1B8-51FC-4268-925F-2BDE9067E42E}">
      <dgm:prSet custT="1"/>
      <dgm:spPr/>
      <dgm:t>
        <a:bodyPr/>
        <a:lstStyle/>
        <a:p>
          <a:r>
            <a:rPr lang="en-CA" sz="1400"/>
            <a:t>DATA VISUALIZATION</a:t>
          </a:r>
          <a:endParaRPr lang="en-IN" sz="1400"/>
        </a:p>
      </dgm:t>
    </dgm:pt>
    <dgm:pt modelId="{0121EF52-51C7-4024-A622-43AB2010B2C0}" type="parTrans" cxnId="{E350FD41-77B2-4350-803D-0DC2F050485F}">
      <dgm:prSet/>
      <dgm:spPr/>
      <dgm:t>
        <a:bodyPr/>
        <a:lstStyle/>
        <a:p>
          <a:endParaRPr lang="en-IN"/>
        </a:p>
      </dgm:t>
    </dgm:pt>
    <dgm:pt modelId="{9D5802EF-D7C5-4020-B3BA-3361D240754C}" type="sibTrans" cxnId="{E350FD41-77B2-4350-803D-0DC2F050485F}">
      <dgm:prSet/>
      <dgm:spPr/>
      <dgm:t>
        <a:bodyPr/>
        <a:lstStyle/>
        <a:p>
          <a:endParaRPr lang="en-IN"/>
        </a:p>
      </dgm:t>
    </dgm:pt>
    <dgm:pt modelId="{15AE6435-5BC6-4F2C-8702-F794C59C5B61}">
      <dgm:prSet custT="1"/>
      <dgm:spPr/>
      <dgm:t>
        <a:bodyPr/>
        <a:lstStyle/>
        <a:p>
          <a:pPr>
            <a:lnSpc>
              <a:spcPct val="100000"/>
            </a:lnSpc>
          </a:pPr>
          <a:r>
            <a:rPr lang="en-US" sz="1400" b="0" cap="none" spc="0">
              <a:effectLst>
                <a:outerShdw blurRad="38100" dist="19050" dir="2700000" algn="tl" rotWithShape="0">
                  <a:schemeClr val="dk1">
                    <a:alpha val="40000"/>
                  </a:schemeClr>
                </a:outerShdw>
              </a:effectLst>
            </a:rPr>
            <a:t>RANDOM FOREST ALGORITHM</a:t>
          </a:r>
        </a:p>
      </dgm:t>
    </dgm:pt>
    <dgm:pt modelId="{9105DCD5-9D2F-480F-AAE9-F68487F8A39B}" type="parTrans" cxnId="{344B42F9-00A6-47C5-AB92-DFCCC3A73F12}">
      <dgm:prSet/>
      <dgm:spPr/>
      <dgm:t>
        <a:bodyPr/>
        <a:lstStyle/>
        <a:p>
          <a:endParaRPr lang="en-IN"/>
        </a:p>
      </dgm:t>
    </dgm:pt>
    <dgm:pt modelId="{8BD954E5-F20A-4EBC-9EF1-29D61D338CF9}" type="sibTrans" cxnId="{344B42F9-00A6-47C5-AB92-DFCCC3A73F12}">
      <dgm:prSet/>
      <dgm:spPr/>
      <dgm:t>
        <a:bodyPr/>
        <a:lstStyle/>
        <a:p>
          <a:endParaRPr lang="en-IN"/>
        </a:p>
      </dgm:t>
    </dgm:pt>
    <dgm:pt modelId="{6343513E-BBBD-4BF4-A099-E7B1F311B2CD}">
      <dgm:prSet custT="1"/>
      <dgm:spPr/>
      <dgm:t>
        <a:bodyPr/>
        <a:lstStyle/>
        <a:p>
          <a:pPr>
            <a:lnSpc>
              <a:spcPct val="100000"/>
            </a:lnSpc>
          </a:pPr>
          <a:endParaRPr lang="en-US" sz="1400" b="0" cap="none" spc="0">
            <a:effectLst>
              <a:outerShdw blurRad="38100" dist="19050" dir="2700000" algn="tl" rotWithShape="0">
                <a:schemeClr val="dk1">
                  <a:alpha val="40000"/>
                </a:schemeClr>
              </a:outerShdw>
            </a:effectLst>
          </a:endParaRPr>
        </a:p>
      </dgm:t>
    </dgm:pt>
    <dgm:pt modelId="{CE2EF7BB-7336-442D-9023-F19F40B16919}" type="parTrans" cxnId="{4F449AFC-D1E0-4600-AC64-B778183829FF}">
      <dgm:prSet/>
      <dgm:spPr/>
    </dgm:pt>
    <dgm:pt modelId="{90BA1B1D-B40D-4F85-B5AC-EC2F16D3A830}" type="sibTrans" cxnId="{4F449AFC-D1E0-4600-AC64-B778183829FF}">
      <dgm:prSet/>
      <dgm:spPr/>
    </dgm:pt>
    <dgm:pt modelId="{35DFE63C-D36B-4140-9965-770DEC2D853F}">
      <dgm:prSet custT="1"/>
      <dgm:spPr/>
      <dgm:t>
        <a:bodyPr/>
        <a:lstStyle/>
        <a:p>
          <a:pPr>
            <a:lnSpc>
              <a:spcPct val="100000"/>
            </a:lnSpc>
          </a:pPr>
          <a:endParaRPr lang="en-US" sz="1400" b="0" cap="none" spc="0">
            <a:effectLst>
              <a:outerShdw blurRad="38100" dist="19050" dir="2700000" algn="tl" rotWithShape="0">
                <a:schemeClr val="dk1">
                  <a:alpha val="40000"/>
                </a:schemeClr>
              </a:outerShdw>
            </a:effectLst>
          </a:endParaRPr>
        </a:p>
      </dgm:t>
    </dgm:pt>
    <dgm:pt modelId="{777BED78-3EEA-4E3E-BA01-3E6F8EE005D0}" type="parTrans" cxnId="{C94B9D0F-9B42-4684-AECF-DD535B7A5EA0}">
      <dgm:prSet/>
      <dgm:spPr/>
    </dgm:pt>
    <dgm:pt modelId="{C96B96EB-6CEE-45A7-B20E-FE92E1D938A3}" type="sibTrans" cxnId="{C94B9D0F-9B42-4684-AECF-DD535B7A5EA0}">
      <dgm:prSet/>
      <dgm:spPr/>
    </dgm:pt>
    <dgm:pt modelId="{9E15168F-F877-4411-A390-A920EAFE8C6B}">
      <dgm:prSet custT="1"/>
      <dgm:spPr/>
      <dgm:t>
        <a:bodyPr/>
        <a:lstStyle/>
        <a:p>
          <a:endParaRPr lang="en-IN" sz="1400"/>
        </a:p>
      </dgm:t>
    </dgm:pt>
    <dgm:pt modelId="{AC7AA3BA-97C9-46ED-9DB2-850175782C55}" type="parTrans" cxnId="{0D25AB4B-EECA-4DF0-830B-6EC5F4296B8F}">
      <dgm:prSet/>
      <dgm:spPr/>
    </dgm:pt>
    <dgm:pt modelId="{F41E5260-9506-41E0-9B95-C0EBD31C4843}" type="sibTrans" cxnId="{0D25AB4B-EECA-4DF0-830B-6EC5F4296B8F}">
      <dgm:prSet/>
      <dgm:spPr/>
    </dgm:pt>
    <dgm:pt modelId="{DF412CFC-FEB1-4CF4-8F6C-EE62E481CF01}">
      <dgm:prSet custT="1"/>
      <dgm:spPr/>
      <dgm:t>
        <a:bodyPr/>
        <a:lstStyle/>
        <a:p>
          <a:pPr>
            <a:lnSpc>
              <a:spcPct val="100000"/>
            </a:lnSpc>
          </a:pPr>
          <a:endParaRPr lang="en-US" sz="1400" b="0" cap="none" spc="0">
            <a:effectLst>
              <a:outerShdw blurRad="38100" dist="19050" dir="2700000" algn="tl" rotWithShape="0">
                <a:schemeClr val="dk1">
                  <a:alpha val="40000"/>
                </a:schemeClr>
              </a:outerShdw>
            </a:effectLst>
          </a:endParaRPr>
        </a:p>
      </dgm:t>
    </dgm:pt>
    <dgm:pt modelId="{323BB573-1F60-46DC-B098-BF8E4B754781}" type="parTrans" cxnId="{002686BF-2ECB-4D9F-8E43-30E5518448CE}">
      <dgm:prSet/>
      <dgm:spPr/>
    </dgm:pt>
    <dgm:pt modelId="{9F7B3E12-5C80-47D0-8983-00EED7D360E7}" type="sibTrans" cxnId="{002686BF-2ECB-4D9F-8E43-30E5518448CE}">
      <dgm:prSet/>
      <dgm:spPr/>
    </dgm:pt>
    <dgm:pt modelId="{7ED13C63-673C-49D6-8D7F-F498671FE537}">
      <dgm:prSet custT="1"/>
      <dgm:spPr/>
      <dgm:t>
        <a:bodyPr/>
        <a:lstStyle/>
        <a:p>
          <a:endParaRPr lang="en-IN" sz="1400"/>
        </a:p>
      </dgm:t>
    </dgm:pt>
    <dgm:pt modelId="{D20E2BB4-7B71-4583-B4EE-B23BD1DBD0C7}" type="parTrans" cxnId="{10B7E4E2-8686-4D56-9337-5BABF68EBDFD}">
      <dgm:prSet/>
      <dgm:spPr/>
    </dgm:pt>
    <dgm:pt modelId="{FD0CCC39-C060-452C-A456-5B9DB59E8AC0}" type="sibTrans" cxnId="{10B7E4E2-8686-4D56-9337-5BABF68EBDFD}">
      <dgm:prSet/>
      <dgm:spPr/>
    </dgm:pt>
    <dgm:pt modelId="{CB197E09-69FC-4AFE-80E4-53D30B4D711B}" type="pres">
      <dgm:prSet presAssocID="{952C0851-A923-437C-AABD-033FAB47DE7D}" presName="Name0" presStyleCnt="0">
        <dgm:presLayoutVars>
          <dgm:dir/>
          <dgm:resizeHandles val="exact"/>
        </dgm:presLayoutVars>
      </dgm:prSet>
      <dgm:spPr/>
    </dgm:pt>
    <dgm:pt modelId="{7B8ABAAE-8741-4D65-AE15-02A910B01823}" type="pres">
      <dgm:prSet presAssocID="{952C0851-A923-437C-AABD-033FAB47DE7D}" presName="fgShape" presStyleLbl="fgShp" presStyleIdx="0" presStyleCnt="1"/>
      <dgm:spPr/>
    </dgm:pt>
    <dgm:pt modelId="{22798FBA-8BE7-4079-B7FE-04E928A338F2}" type="pres">
      <dgm:prSet presAssocID="{952C0851-A923-437C-AABD-033FAB47DE7D}" presName="linComp" presStyleCnt="0"/>
      <dgm:spPr/>
    </dgm:pt>
    <dgm:pt modelId="{33688EC1-201F-4B86-B9B9-BE93E1939723}" type="pres">
      <dgm:prSet presAssocID="{9F50DC34-A445-4898-8541-1AFCBCE9E940}" presName="compNode" presStyleCnt="0"/>
      <dgm:spPr/>
    </dgm:pt>
    <dgm:pt modelId="{95E94612-2694-4FD9-B791-00845C9E4A38}" type="pres">
      <dgm:prSet presAssocID="{9F50DC34-A445-4898-8541-1AFCBCE9E940}" presName="bkgdShape" presStyleLbl="node1" presStyleIdx="0" presStyleCnt="5"/>
      <dgm:spPr/>
    </dgm:pt>
    <dgm:pt modelId="{EEE65FDC-C27D-4337-AB7E-B4D5ACCEF1DF}" type="pres">
      <dgm:prSet presAssocID="{9F50DC34-A445-4898-8541-1AFCBCE9E940}" presName="nodeTx" presStyleLbl="node1" presStyleIdx="0" presStyleCnt="5">
        <dgm:presLayoutVars>
          <dgm:bulletEnabled val="1"/>
        </dgm:presLayoutVars>
      </dgm:prSet>
      <dgm:spPr/>
    </dgm:pt>
    <dgm:pt modelId="{881FFFDB-D081-4841-A6E3-7B233BC1A2B6}" type="pres">
      <dgm:prSet presAssocID="{9F50DC34-A445-4898-8541-1AFCBCE9E940}" presName="invisiNode" presStyleLbl="node1" presStyleIdx="0" presStyleCnt="5"/>
      <dgm:spPr/>
    </dgm:pt>
    <dgm:pt modelId="{2E22A14D-F394-4295-8BC5-F892DB0FAD9B}" type="pres">
      <dgm:prSet presAssocID="{9F50DC34-A445-4898-8541-1AFCBCE9E940}"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79530DBA-7AF8-404A-940B-B88E67672EFF}" type="pres">
      <dgm:prSet presAssocID="{B3DB5CED-0D1D-473B-ABD8-090DD5EE0A82}" presName="sibTrans" presStyleLbl="sibTrans2D1" presStyleIdx="0" presStyleCnt="0"/>
      <dgm:spPr/>
    </dgm:pt>
    <dgm:pt modelId="{9AA6C66A-51E0-4407-B43C-9FDE2051FECF}" type="pres">
      <dgm:prSet presAssocID="{3D83B475-B559-4365-A686-DD920C26101B}" presName="compNode" presStyleCnt="0"/>
      <dgm:spPr/>
    </dgm:pt>
    <dgm:pt modelId="{837C6349-725F-44D5-91B2-F4D2CFDE7187}" type="pres">
      <dgm:prSet presAssocID="{3D83B475-B559-4365-A686-DD920C26101B}" presName="bkgdShape" presStyleLbl="node1" presStyleIdx="1" presStyleCnt="5"/>
      <dgm:spPr/>
    </dgm:pt>
    <dgm:pt modelId="{39F019DC-70FD-4D3F-96A0-2A4B2933E694}" type="pres">
      <dgm:prSet presAssocID="{3D83B475-B559-4365-A686-DD920C26101B}" presName="nodeTx" presStyleLbl="node1" presStyleIdx="1" presStyleCnt="5">
        <dgm:presLayoutVars>
          <dgm:bulletEnabled val="1"/>
        </dgm:presLayoutVars>
      </dgm:prSet>
      <dgm:spPr/>
    </dgm:pt>
    <dgm:pt modelId="{A51ABD4E-ACF7-49DB-BD1C-259FBCE4C631}" type="pres">
      <dgm:prSet presAssocID="{3D83B475-B559-4365-A686-DD920C26101B}" presName="invisiNode" presStyleLbl="node1" presStyleIdx="1" presStyleCnt="5"/>
      <dgm:spPr/>
    </dgm:pt>
    <dgm:pt modelId="{3ECE2D71-2A66-4216-BB26-46ED975B9E27}" type="pres">
      <dgm:prSet presAssocID="{3D83B475-B559-4365-A686-DD920C26101B}"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 modelId="{3E4EB4A2-FB47-47F2-BE7E-338A5B2F8D11}" type="pres">
      <dgm:prSet presAssocID="{992F2A1D-5D94-447B-AC45-879DE09FCDDB}" presName="sibTrans" presStyleLbl="sibTrans2D1" presStyleIdx="0" presStyleCnt="0"/>
      <dgm:spPr/>
    </dgm:pt>
    <dgm:pt modelId="{94CA8152-880F-4EAC-9745-3E1FE5088713}" type="pres">
      <dgm:prSet presAssocID="{D53A7519-AA8A-41A4-A63A-F584F4276C83}" presName="compNode" presStyleCnt="0"/>
      <dgm:spPr/>
    </dgm:pt>
    <dgm:pt modelId="{B25725AE-75CF-489E-BF70-8FC14F44DE79}" type="pres">
      <dgm:prSet presAssocID="{D53A7519-AA8A-41A4-A63A-F584F4276C83}" presName="bkgdShape" presStyleLbl="node1" presStyleIdx="2" presStyleCnt="5"/>
      <dgm:spPr/>
    </dgm:pt>
    <dgm:pt modelId="{75D7040C-FA31-4E74-B120-007590773717}" type="pres">
      <dgm:prSet presAssocID="{D53A7519-AA8A-41A4-A63A-F584F4276C83}" presName="nodeTx" presStyleLbl="node1" presStyleIdx="2" presStyleCnt="5">
        <dgm:presLayoutVars>
          <dgm:bulletEnabled val="1"/>
        </dgm:presLayoutVars>
      </dgm:prSet>
      <dgm:spPr/>
    </dgm:pt>
    <dgm:pt modelId="{E352FB27-4A3A-4D48-AE52-AD639D5B6786}" type="pres">
      <dgm:prSet presAssocID="{D53A7519-AA8A-41A4-A63A-F584F4276C83}" presName="invisiNode" presStyleLbl="node1" presStyleIdx="2" presStyleCnt="5"/>
      <dgm:spPr/>
    </dgm:pt>
    <dgm:pt modelId="{869100A6-217B-4665-A5B3-5909A1EBB650}" type="pres">
      <dgm:prSet presAssocID="{D53A7519-AA8A-41A4-A63A-F584F4276C83}" presName="imagNode" presStyleLbl="fgImgPlace1" presStyleIdx="2" presStyleCnt="5"/>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dgm:spPr>
    </dgm:pt>
    <dgm:pt modelId="{64B3CA90-BB36-475F-A4B1-56D517F9F0A8}" type="pres">
      <dgm:prSet presAssocID="{2145A7C0-FA7B-49F6-A9FF-74A57F06A236}" presName="sibTrans" presStyleLbl="sibTrans2D1" presStyleIdx="0" presStyleCnt="0"/>
      <dgm:spPr/>
    </dgm:pt>
    <dgm:pt modelId="{AA72CED1-C534-43EF-A4D3-1E3D28FF0D69}" type="pres">
      <dgm:prSet presAssocID="{29029D5D-AC1F-43E1-8A7E-944963F455E1}" presName="compNode" presStyleCnt="0"/>
      <dgm:spPr/>
    </dgm:pt>
    <dgm:pt modelId="{BD8FD49D-45FF-4979-92C9-7BA95807ABFB}" type="pres">
      <dgm:prSet presAssocID="{29029D5D-AC1F-43E1-8A7E-944963F455E1}" presName="bkgdShape" presStyleLbl="node1" presStyleIdx="3" presStyleCnt="5"/>
      <dgm:spPr/>
    </dgm:pt>
    <dgm:pt modelId="{189A57C2-4ED8-4DAB-B4AC-9F12561997E1}" type="pres">
      <dgm:prSet presAssocID="{29029D5D-AC1F-43E1-8A7E-944963F455E1}" presName="nodeTx" presStyleLbl="node1" presStyleIdx="3" presStyleCnt="5">
        <dgm:presLayoutVars>
          <dgm:bulletEnabled val="1"/>
        </dgm:presLayoutVars>
      </dgm:prSet>
      <dgm:spPr/>
    </dgm:pt>
    <dgm:pt modelId="{E3F88B60-8459-444E-BF8D-E9C780896C3C}" type="pres">
      <dgm:prSet presAssocID="{29029D5D-AC1F-43E1-8A7E-944963F455E1}" presName="invisiNode" presStyleLbl="node1" presStyleIdx="3" presStyleCnt="5"/>
      <dgm:spPr/>
    </dgm:pt>
    <dgm:pt modelId="{E9D13CA5-9618-44CA-B0D6-323ED359DE7E}" type="pres">
      <dgm:prSet presAssocID="{29029D5D-AC1F-43E1-8A7E-944963F455E1}" presName="imagNode" presStyleLbl="fgImgPlace1" presStyleIdx="3" presStyleCnt="5"/>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extLst>
        <a:ext uri="{E40237B7-FDA0-4F09-8148-C483321AD2D9}">
          <dgm14:cNvPr xmlns:dgm14="http://schemas.microsoft.com/office/drawing/2010/diagram" id="0" name="" descr="Group Brainstorm"/>
        </a:ext>
      </dgm:extLst>
    </dgm:pt>
    <dgm:pt modelId="{2C26B282-C79D-4D94-ACE0-680FA58DA4F0}" type="pres">
      <dgm:prSet presAssocID="{C2AE58EA-6F43-4DBE-8272-8F26CA382E07}" presName="sibTrans" presStyleLbl="sibTrans2D1" presStyleIdx="0" presStyleCnt="0"/>
      <dgm:spPr/>
    </dgm:pt>
    <dgm:pt modelId="{1EFFF03A-C4D2-4B64-A02C-0C219CE4D399}" type="pres">
      <dgm:prSet presAssocID="{96A32D00-D061-47DA-B610-6905536378E5}" presName="compNode" presStyleCnt="0"/>
      <dgm:spPr/>
    </dgm:pt>
    <dgm:pt modelId="{E6A24620-E668-4A38-9E35-58A45AC14CB5}" type="pres">
      <dgm:prSet presAssocID="{96A32D00-D061-47DA-B610-6905536378E5}" presName="bkgdShape" presStyleLbl="node1" presStyleIdx="4" presStyleCnt="5"/>
      <dgm:spPr/>
    </dgm:pt>
    <dgm:pt modelId="{70333047-081D-4666-87E2-AB48D06EC1B8}" type="pres">
      <dgm:prSet presAssocID="{96A32D00-D061-47DA-B610-6905536378E5}" presName="nodeTx" presStyleLbl="node1" presStyleIdx="4" presStyleCnt="5">
        <dgm:presLayoutVars>
          <dgm:bulletEnabled val="1"/>
        </dgm:presLayoutVars>
      </dgm:prSet>
      <dgm:spPr/>
    </dgm:pt>
    <dgm:pt modelId="{823E7A8C-442B-49CC-9105-D69E2EA08996}" type="pres">
      <dgm:prSet presAssocID="{96A32D00-D061-47DA-B610-6905536378E5}" presName="invisiNode" presStyleLbl="node1" presStyleIdx="4" presStyleCnt="5"/>
      <dgm:spPr/>
    </dgm:pt>
    <dgm:pt modelId="{E77DCD69-65DB-4742-BEBC-A2ADF9080CE8}" type="pres">
      <dgm:prSet presAssocID="{96A32D00-D061-47DA-B610-6905536378E5}" presName="imagNode" presStyleLbl="fgImgPlace1" presStyleIdx="4" presStyleCnt="5"/>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dgm:spPr>
    </dgm:pt>
  </dgm:ptLst>
  <dgm:cxnLst>
    <dgm:cxn modelId="{1F5A5A00-5A18-4D6A-8084-1C61600EEAB4}" type="presOf" srcId="{B3DB5CED-0D1D-473B-ABD8-090DD5EE0A82}" destId="{79530DBA-7AF8-404A-940B-B88E67672EFF}" srcOrd="0" destOrd="0" presId="urn:microsoft.com/office/officeart/2005/8/layout/hList7"/>
    <dgm:cxn modelId="{AFB63101-441F-4014-B09B-FEBB8FA08B8C}" type="presOf" srcId="{96A32D00-D061-47DA-B610-6905536378E5}" destId="{70333047-081D-4666-87E2-AB48D06EC1B8}" srcOrd="1" destOrd="0" presId="urn:microsoft.com/office/officeart/2005/8/layout/hList7"/>
    <dgm:cxn modelId="{044C8806-E621-4331-9CD9-2DE60CEA1A2B}" srcId="{952C0851-A923-437C-AABD-033FAB47DE7D}" destId="{D53A7519-AA8A-41A4-A63A-F584F4276C83}" srcOrd="2" destOrd="0" parTransId="{92731741-AA2F-48DB-8C75-7FB9F38BF752}" sibTransId="{2145A7C0-FA7B-49F6-A9FF-74A57F06A236}"/>
    <dgm:cxn modelId="{DE020F0D-C54B-4BAF-A504-E7AE68254546}" type="presOf" srcId="{D53A7519-AA8A-41A4-A63A-F584F4276C83}" destId="{B25725AE-75CF-489E-BF70-8FC14F44DE79}" srcOrd="0" destOrd="0" presId="urn:microsoft.com/office/officeart/2005/8/layout/hList7"/>
    <dgm:cxn modelId="{C94B9D0F-9B42-4684-AECF-DD535B7A5EA0}" srcId="{3D83B475-B559-4365-A686-DD920C26101B}" destId="{35DFE63C-D36B-4140-9965-770DEC2D853F}" srcOrd="0" destOrd="0" parTransId="{777BED78-3EEA-4E3E-BA01-3E6F8EE005D0}" sibTransId="{C96B96EB-6CEE-45A7-B20E-FE92E1D938A3}"/>
    <dgm:cxn modelId="{D2A08811-9E17-462E-8C61-A6A15EE835EB}" type="presOf" srcId="{35DFE63C-D36B-4140-9965-770DEC2D853F}" destId="{39F019DC-70FD-4D3F-96A0-2A4B2933E694}" srcOrd="1" destOrd="1" presId="urn:microsoft.com/office/officeart/2005/8/layout/hList7"/>
    <dgm:cxn modelId="{81C65B12-DF9E-406D-A512-01A98FBD832F}" type="presOf" srcId="{D53A7519-AA8A-41A4-A63A-F584F4276C83}" destId="{75D7040C-FA31-4E74-B120-007590773717}" srcOrd="1" destOrd="0" presId="urn:microsoft.com/office/officeart/2005/8/layout/hList7"/>
    <dgm:cxn modelId="{2654A324-D6D8-4CD7-8274-5A17936FF41D}" type="presOf" srcId="{DF412CFC-FEB1-4CF4-8F6C-EE62E481CF01}" destId="{BD8FD49D-45FF-4979-92C9-7BA95807ABFB}" srcOrd="0" destOrd="1" presId="urn:microsoft.com/office/officeart/2005/8/layout/hList7"/>
    <dgm:cxn modelId="{935F242B-77AE-492D-8349-08BC9513D7CF}" type="presOf" srcId="{952C0851-A923-437C-AABD-033FAB47DE7D}" destId="{CB197E09-69FC-4AFE-80E4-53D30B4D711B}" srcOrd="0" destOrd="0" presId="urn:microsoft.com/office/officeart/2005/8/layout/hList7"/>
    <dgm:cxn modelId="{9FDD8B2F-5C20-416C-8B94-C882FA6E772A}" type="presOf" srcId="{C2AE58EA-6F43-4DBE-8272-8F26CA382E07}" destId="{2C26B282-C79D-4D94-ACE0-680FA58DA4F0}" srcOrd="0" destOrd="0" presId="urn:microsoft.com/office/officeart/2005/8/layout/hList7"/>
    <dgm:cxn modelId="{63C17631-46BF-4D58-8B77-9B860DCF65D4}" type="presOf" srcId="{9F50DC34-A445-4898-8541-1AFCBCE9E940}" destId="{95E94612-2694-4FD9-B791-00845C9E4A38}" srcOrd="0" destOrd="0" presId="urn:microsoft.com/office/officeart/2005/8/layout/hList7"/>
    <dgm:cxn modelId="{AA42FF33-B184-490A-8E2C-F9C74512EAC9}" type="presOf" srcId="{2EE4C1B8-51FC-4268-925F-2BDE9067E42E}" destId="{75D7040C-FA31-4E74-B120-007590773717}" srcOrd="1" destOrd="2" presId="urn:microsoft.com/office/officeart/2005/8/layout/hList7"/>
    <dgm:cxn modelId="{123BC63E-5C4E-46C0-A056-0F1512ADE51D}" type="presOf" srcId="{286C5CB1-0919-4A79-85D4-4C39A0F7E1AA}" destId="{39F019DC-70FD-4D3F-96A0-2A4B2933E694}" srcOrd="1" destOrd="2" presId="urn:microsoft.com/office/officeart/2005/8/layout/hList7"/>
    <dgm:cxn modelId="{3E752B40-0C40-4C02-858E-FF88679C1843}" type="presOf" srcId="{33BED128-6B2B-4AD5-9F93-A95FAE2FE429}" destId="{95E94612-2694-4FD9-B791-00845C9E4A38}" srcOrd="0" destOrd="2" presId="urn:microsoft.com/office/officeart/2005/8/layout/hList7"/>
    <dgm:cxn modelId="{369F985D-4FC0-4BB3-8667-EEAC16595FD9}" type="presOf" srcId="{3D22570C-DA81-4266-BE3F-44221101C846}" destId="{E6A24620-E668-4A38-9E35-58A45AC14CB5}" srcOrd="0" destOrd="2" presId="urn:microsoft.com/office/officeart/2005/8/layout/hList7"/>
    <dgm:cxn modelId="{A6C11641-A837-4A6C-AA41-569926D62717}" type="presOf" srcId="{992F2A1D-5D94-447B-AC45-879DE09FCDDB}" destId="{3E4EB4A2-FB47-47F2-BE7E-338A5B2F8D11}" srcOrd="0" destOrd="0" presId="urn:microsoft.com/office/officeart/2005/8/layout/hList7"/>
    <dgm:cxn modelId="{8AC96141-7D2D-4695-B525-4865D335D2B2}" type="presOf" srcId="{9F50DC34-A445-4898-8541-1AFCBCE9E940}" destId="{EEE65FDC-C27D-4337-AB7E-B4D5ACCEF1DF}" srcOrd="1" destOrd="0" presId="urn:microsoft.com/office/officeart/2005/8/layout/hList7"/>
    <dgm:cxn modelId="{E350FD41-77B2-4350-803D-0DC2F050485F}" srcId="{D53A7519-AA8A-41A4-A63A-F584F4276C83}" destId="{2EE4C1B8-51FC-4268-925F-2BDE9067E42E}" srcOrd="1" destOrd="0" parTransId="{0121EF52-51C7-4024-A622-43AB2010B2C0}" sibTransId="{9D5802EF-D7C5-4020-B3BA-3361D240754C}"/>
    <dgm:cxn modelId="{B995C445-4962-4C62-B67C-8D46C03533B1}" type="presOf" srcId="{15AE6435-5BC6-4F2C-8702-F794C59C5B61}" destId="{BD8FD49D-45FF-4979-92C9-7BA95807ABFB}" srcOrd="0" destOrd="2" presId="urn:microsoft.com/office/officeart/2005/8/layout/hList7"/>
    <dgm:cxn modelId="{B40FE346-7CCC-46E0-80EF-F90A273567F5}" type="presOf" srcId="{DF412CFC-FEB1-4CF4-8F6C-EE62E481CF01}" destId="{189A57C2-4ED8-4DAB-B4AC-9F12561997E1}" srcOrd="1" destOrd="1" presId="urn:microsoft.com/office/officeart/2005/8/layout/hList7"/>
    <dgm:cxn modelId="{8215BE68-BB99-4F43-ABA8-1479B0AFB5E1}" srcId="{952C0851-A923-437C-AABD-033FAB47DE7D}" destId="{3D83B475-B559-4365-A686-DD920C26101B}" srcOrd="1" destOrd="0" parTransId="{E7384341-74E5-4C00-A26F-5C8ACCDB1113}" sibTransId="{992F2A1D-5D94-447B-AC45-879DE09FCDDB}"/>
    <dgm:cxn modelId="{9E17736A-1E09-458B-99FF-54E98EED3376}" type="presOf" srcId="{6343513E-BBBD-4BF4-A099-E7B1F311B2CD}" destId="{95E94612-2694-4FD9-B791-00845C9E4A38}" srcOrd="0" destOrd="1" presId="urn:microsoft.com/office/officeart/2005/8/layout/hList7"/>
    <dgm:cxn modelId="{0D25AB4B-EECA-4DF0-830B-6EC5F4296B8F}" srcId="{D53A7519-AA8A-41A4-A63A-F584F4276C83}" destId="{9E15168F-F877-4411-A390-A920EAFE8C6B}" srcOrd="0" destOrd="0" parTransId="{AC7AA3BA-97C9-46ED-9DB2-850175782C55}" sibTransId="{F41E5260-9506-41E0-9B95-C0EBD31C4843}"/>
    <dgm:cxn modelId="{94887050-55EE-404B-B7A6-6FE5470DC871}" type="presOf" srcId="{33BED128-6B2B-4AD5-9F93-A95FAE2FE429}" destId="{EEE65FDC-C27D-4337-AB7E-B4D5ACCEF1DF}" srcOrd="1" destOrd="2" presId="urn:microsoft.com/office/officeart/2005/8/layout/hList7"/>
    <dgm:cxn modelId="{1B425451-4534-4967-9814-AE35E86AF010}" srcId="{952C0851-A923-437C-AABD-033FAB47DE7D}" destId="{9F50DC34-A445-4898-8541-1AFCBCE9E940}" srcOrd="0" destOrd="0" parTransId="{1AA4FCE5-91DC-4E54-AFEC-1534CD583BD0}" sibTransId="{B3DB5CED-0D1D-473B-ABD8-090DD5EE0A82}"/>
    <dgm:cxn modelId="{AFAA9E51-1DA6-46EE-B59F-1CCB534D5EB3}" type="presOf" srcId="{29029D5D-AC1F-43E1-8A7E-944963F455E1}" destId="{189A57C2-4ED8-4DAB-B4AC-9F12561997E1}" srcOrd="1" destOrd="0" presId="urn:microsoft.com/office/officeart/2005/8/layout/hList7"/>
    <dgm:cxn modelId="{E71B0273-D7D8-410D-B6A6-E1AA25394E4C}" type="presOf" srcId="{6343513E-BBBD-4BF4-A099-E7B1F311B2CD}" destId="{EEE65FDC-C27D-4337-AB7E-B4D5ACCEF1DF}" srcOrd="1" destOrd="1" presId="urn:microsoft.com/office/officeart/2005/8/layout/hList7"/>
    <dgm:cxn modelId="{76684954-B52E-46B9-ACEA-D56A30EF3A42}" srcId="{96A32D00-D061-47DA-B610-6905536378E5}" destId="{3D22570C-DA81-4266-BE3F-44221101C846}" srcOrd="1" destOrd="0" parTransId="{52BAC146-1BB7-4AF2-ADEE-C538A05E7A0B}" sibTransId="{EF62E038-DDD7-476B-9BDB-1542C6352ACE}"/>
    <dgm:cxn modelId="{46760857-069F-4B79-ADC1-F0D39663826D}" type="presOf" srcId="{9E15168F-F877-4411-A390-A920EAFE8C6B}" destId="{B25725AE-75CF-489E-BF70-8FC14F44DE79}" srcOrd="0" destOrd="1" presId="urn:microsoft.com/office/officeart/2005/8/layout/hList7"/>
    <dgm:cxn modelId="{FC0FAF58-2CB3-46FF-A5C3-1EE6C449B98C}" type="presOf" srcId="{7ED13C63-673C-49D6-8D7F-F498671FE537}" destId="{70333047-081D-4666-87E2-AB48D06EC1B8}" srcOrd="1" destOrd="1" presId="urn:microsoft.com/office/officeart/2005/8/layout/hList7"/>
    <dgm:cxn modelId="{2A52A37B-53D0-48D3-9985-490CB9247265}" type="presOf" srcId="{15AE6435-5BC6-4F2C-8702-F794C59C5B61}" destId="{189A57C2-4ED8-4DAB-B4AC-9F12561997E1}" srcOrd="1" destOrd="2" presId="urn:microsoft.com/office/officeart/2005/8/layout/hList7"/>
    <dgm:cxn modelId="{ECA27883-4C75-4C73-9868-4FA2627AAD7C}" type="presOf" srcId="{7ED13C63-673C-49D6-8D7F-F498671FE537}" destId="{E6A24620-E668-4A38-9E35-58A45AC14CB5}" srcOrd="0" destOrd="1" presId="urn:microsoft.com/office/officeart/2005/8/layout/hList7"/>
    <dgm:cxn modelId="{9886E083-9E51-4532-8A5B-B787EDBBFC5F}" type="presOf" srcId="{286C5CB1-0919-4A79-85D4-4C39A0F7E1AA}" destId="{837C6349-725F-44D5-91B2-F4D2CFDE7187}" srcOrd="0" destOrd="2" presId="urn:microsoft.com/office/officeart/2005/8/layout/hList7"/>
    <dgm:cxn modelId="{800C65A0-E39E-4671-A753-90BDE66E65FB}" type="presOf" srcId="{3D83B475-B559-4365-A686-DD920C26101B}" destId="{837C6349-725F-44D5-91B2-F4D2CFDE7187}" srcOrd="0" destOrd="0" presId="urn:microsoft.com/office/officeart/2005/8/layout/hList7"/>
    <dgm:cxn modelId="{56C884B1-6A76-4289-8AFC-0CCA96261697}" srcId="{952C0851-A923-437C-AABD-033FAB47DE7D}" destId="{29029D5D-AC1F-43E1-8A7E-944963F455E1}" srcOrd="3" destOrd="0" parTransId="{09858277-CB22-4EB0-928E-03D6FC037C67}" sibTransId="{C2AE58EA-6F43-4DBE-8272-8F26CA382E07}"/>
    <dgm:cxn modelId="{986836BA-5905-4B4D-97A4-996319AA5CDC}" type="presOf" srcId="{9E15168F-F877-4411-A390-A920EAFE8C6B}" destId="{75D7040C-FA31-4E74-B120-007590773717}" srcOrd="1" destOrd="1" presId="urn:microsoft.com/office/officeart/2005/8/layout/hList7"/>
    <dgm:cxn modelId="{85B99BBA-4E23-477A-9F0A-4A1D79D8BE0B}" type="presOf" srcId="{2EE4C1B8-51FC-4268-925F-2BDE9067E42E}" destId="{B25725AE-75CF-489E-BF70-8FC14F44DE79}" srcOrd="0" destOrd="2" presId="urn:microsoft.com/office/officeart/2005/8/layout/hList7"/>
    <dgm:cxn modelId="{AD4DE5BA-9BEF-45F1-8A01-CE47BAB6F444}" srcId="{9F50DC34-A445-4898-8541-1AFCBCE9E940}" destId="{33BED128-6B2B-4AD5-9F93-A95FAE2FE429}" srcOrd="1" destOrd="0" parTransId="{58DF60E7-F45E-4069-AEC3-D6865412B432}" sibTransId="{DD9E48B6-628A-4842-AF40-CCD877F64BB1}"/>
    <dgm:cxn modelId="{1CD80BBC-9D5E-48C6-9755-739F0005AFB8}" type="presOf" srcId="{3D22570C-DA81-4266-BE3F-44221101C846}" destId="{70333047-081D-4666-87E2-AB48D06EC1B8}" srcOrd="1" destOrd="2" presId="urn:microsoft.com/office/officeart/2005/8/layout/hList7"/>
    <dgm:cxn modelId="{002686BF-2ECB-4D9F-8E43-30E5518448CE}" srcId="{29029D5D-AC1F-43E1-8A7E-944963F455E1}" destId="{DF412CFC-FEB1-4CF4-8F6C-EE62E481CF01}" srcOrd="0" destOrd="0" parTransId="{323BB573-1F60-46DC-B098-BF8E4B754781}" sibTransId="{9F7B3E12-5C80-47D0-8983-00EED7D360E7}"/>
    <dgm:cxn modelId="{F1B7C9BF-C27C-4930-851B-F10009BB12A3}" srcId="{3D83B475-B559-4365-A686-DD920C26101B}" destId="{286C5CB1-0919-4A79-85D4-4C39A0F7E1AA}" srcOrd="1" destOrd="0" parTransId="{B376F0F0-D1EC-4B77-81DA-1511190CA831}" sibTransId="{6F18B910-CE09-4778-87EE-916EC5E0FAA4}"/>
    <dgm:cxn modelId="{FAB0FCCA-6393-4183-870D-73593FF10D60}" type="presOf" srcId="{35DFE63C-D36B-4140-9965-770DEC2D853F}" destId="{837C6349-725F-44D5-91B2-F4D2CFDE7187}" srcOrd="0" destOrd="1" presId="urn:microsoft.com/office/officeart/2005/8/layout/hList7"/>
    <dgm:cxn modelId="{10B7E4E2-8686-4D56-9337-5BABF68EBDFD}" srcId="{96A32D00-D061-47DA-B610-6905536378E5}" destId="{7ED13C63-673C-49D6-8D7F-F498671FE537}" srcOrd="0" destOrd="0" parTransId="{D20E2BB4-7B71-4583-B4EE-B23BD1DBD0C7}" sibTransId="{FD0CCC39-C060-452C-A456-5B9DB59E8AC0}"/>
    <dgm:cxn modelId="{C57538E6-8280-4273-AA95-5BB39399AE2F}" type="presOf" srcId="{3D83B475-B559-4365-A686-DD920C26101B}" destId="{39F019DC-70FD-4D3F-96A0-2A4B2933E694}" srcOrd="1" destOrd="0" presId="urn:microsoft.com/office/officeart/2005/8/layout/hList7"/>
    <dgm:cxn modelId="{1BEC22EA-A1A9-4E42-9708-72C6E2EAADAF}" type="presOf" srcId="{96A32D00-D061-47DA-B610-6905536378E5}" destId="{E6A24620-E668-4A38-9E35-58A45AC14CB5}" srcOrd="0" destOrd="0" presId="urn:microsoft.com/office/officeart/2005/8/layout/hList7"/>
    <dgm:cxn modelId="{D77A58EB-9BE1-46E9-B90E-3992E8786D76}" srcId="{952C0851-A923-437C-AABD-033FAB47DE7D}" destId="{96A32D00-D061-47DA-B610-6905536378E5}" srcOrd="4" destOrd="0" parTransId="{052C9838-437D-4B62-BC82-B849E027C5C2}" sibTransId="{AD8B5D85-2057-4C0D-BD9E-A87F9DA51DF0}"/>
    <dgm:cxn modelId="{D6DC3DED-7D42-443B-9E0C-680FE87554C3}" type="presOf" srcId="{29029D5D-AC1F-43E1-8A7E-944963F455E1}" destId="{BD8FD49D-45FF-4979-92C9-7BA95807ABFB}" srcOrd="0" destOrd="0" presId="urn:microsoft.com/office/officeart/2005/8/layout/hList7"/>
    <dgm:cxn modelId="{344B42F9-00A6-47C5-AB92-DFCCC3A73F12}" srcId="{29029D5D-AC1F-43E1-8A7E-944963F455E1}" destId="{15AE6435-5BC6-4F2C-8702-F794C59C5B61}" srcOrd="1" destOrd="0" parTransId="{9105DCD5-9D2F-480F-AAE9-F68487F8A39B}" sibTransId="{8BD954E5-F20A-4EBC-9EF1-29D61D338CF9}"/>
    <dgm:cxn modelId="{4F449AFC-D1E0-4600-AC64-B778183829FF}" srcId="{9F50DC34-A445-4898-8541-1AFCBCE9E940}" destId="{6343513E-BBBD-4BF4-A099-E7B1F311B2CD}" srcOrd="0" destOrd="0" parTransId="{CE2EF7BB-7336-442D-9023-F19F40B16919}" sibTransId="{90BA1B1D-B40D-4F85-B5AC-EC2F16D3A830}"/>
    <dgm:cxn modelId="{B1325DFF-89E9-49ED-BEBD-DD717374933D}" type="presOf" srcId="{2145A7C0-FA7B-49F6-A9FF-74A57F06A236}" destId="{64B3CA90-BB36-475F-A4B1-56D517F9F0A8}" srcOrd="0" destOrd="0" presId="urn:microsoft.com/office/officeart/2005/8/layout/hList7"/>
    <dgm:cxn modelId="{6ADBC318-5CEF-4840-B055-CEC89B8871BD}" type="presParOf" srcId="{CB197E09-69FC-4AFE-80E4-53D30B4D711B}" destId="{7B8ABAAE-8741-4D65-AE15-02A910B01823}" srcOrd="0" destOrd="0" presId="urn:microsoft.com/office/officeart/2005/8/layout/hList7"/>
    <dgm:cxn modelId="{C29EA091-09AC-497E-A254-D88743D14DDE}" type="presParOf" srcId="{CB197E09-69FC-4AFE-80E4-53D30B4D711B}" destId="{22798FBA-8BE7-4079-B7FE-04E928A338F2}" srcOrd="1" destOrd="0" presId="urn:microsoft.com/office/officeart/2005/8/layout/hList7"/>
    <dgm:cxn modelId="{824A687B-2C11-4E10-A94B-5D40B3DAC900}" type="presParOf" srcId="{22798FBA-8BE7-4079-B7FE-04E928A338F2}" destId="{33688EC1-201F-4B86-B9B9-BE93E1939723}" srcOrd="0" destOrd="0" presId="urn:microsoft.com/office/officeart/2005/8/layout/hList7"/>
    <dgm:cxn modelId="{F7D0062A-3255-469B-8337-FCF227814480}" type="presParOf" srcId="{33688EC1-201F-4B86-B9B9-BE93E1939723}" destId="{95E94612-2694-4FD9-B791-00845C9E4A38}" srcOrd="0" destOrd="0" presId="urn:microsoft.com/office/officeart/2005/8/layout/hList7"/>
    <dgm:cxn modelId="{AB68F1EB-E787-40E4-941E-21CD2ADEF38A}" type="presParOf" srcId="{33688EC1-201F-4B86-B9B9-BE93E1939723}" destId="{EEE65FDC-C27D-4337-AB7E-B4D5ACCEF1DF}" srcOrd="1" destOrd="0" presId="urn:microsoft.com/office/officeart/2005/8/layout/hList7"/>
    <dgm:cxn modelId="{CF816447-F513-4DE8-91F1-DC9F853E22F0}" type="presParOf" srcId="{33688EC1-201F-4B86-B9B9-BE93E1939723}" destId="{881FFFDB-D081-4841-A6E3-7B233BC1A2B6}" srcOrd="2" destOrd="0" presId="urn:microsoft.com/office/officeart/2005/8/layout/hList7"/>
    <dgm:cxn modelId="{13D1640A-67E8-4327-980A-994938E75A0E}" type="presParOf" srcId="{33688EC1-201F-4B86-B9B9-BE93E1939723}" destId="{2E22A14D-F394-4295-8BC5-F892DB0FAD9B}" srcOrd="3" destOrd="0" presId="urn:microsoft.com/office/officeart/2005/8/layout/hList7"/>
    <dgm:cxn modelId="{24D56D71-2281-4867-9AF0-D06288056BE7}" type="presParOf" srcId="{22798FBA-8BE7-4079-B7FE-04E928A338F2}" destId="{79530DBA-7AF8-404A-940B-B88E67672EFF}" srcOrd="1" destOrd="0" presId="urn:microsoft.com/office/officeart/2005/8/layout/hList7"/>
    <dgm:cxn modelId="{570226B1-5581-4E57-8A52-5600419DCE53}" type="presParOf" srcId="{22798FBA-8BE7-4079-B7FE-04E928A338F2}" destId="{9AA6C66A-51E0-4407-B43C-9FDE2051FECF}" srcOrd="2" destOrd="0" presId="urn:microsoft.com/office/officeart/2005/8/layout/hList7"/>
    <dgm:cxn modelId="{E94700CB-BB3E-4CDB-AC75-BD828B853F5F}" type="presParOf" srcId="{9AA6C66A-51E0-4407-B43C-9FDE2051FECF}" destId="{837C6349-725F-44D5-91B2-F4D2CFDE7187}" srcOrd="0" destOrd="0" presId="urn:microsoft.com/office/officeart/2005/8/layout/hList7"/>
    <dgm:cxn modelId="{2E120A89-757A-46BA-9651-4B6D54499991}" type="presParOf" srcId="{9AA6C66A-51E0-4407-B43C-9FDE2051FECF}" destId="{39F019DC-70FD-4D3F-96A0-2A4B2933E694}" srcOrd="1" destOrd="0" presId="urn:microsoft.com/office/officeart/2005/8/layout/hList7"/>
    <dgm:cxn modelId="{DE2CFECB-F0C7-4AC0-B491-B8CD20456532}" type="presParOf" srcId="{9AA6C66A-51E0-4407-B43C-9FDE2051FECF}" destId="{A51ABD4E-ACF7-49DB-BD1C-259FBCE4C631}" srcOrd="2" destOrd="0" presId="urn:microsoft.com/office/officeart/2005/8/layout/hList7"/>
    <dgm:cxn modelId="{3D2150A9-59FA-4936-A302-5DEB6B720D9B}" type="presParOf" srcId="{9AA6C66A-51E0-4407-B43C-9FDE2051FECF}" destId="{3ECE2D71-2A66-4216-BB26-46ED975B9E27}" srcOrd="3" destOrd="0" presId="urn:microsoft.com/office/officeart/2005/8/layout/hList7"/>
    <dgm:cxn modelId="{DA02E9C4-772D-43A1-AA79-B91080A295ED}" type="presParOf" srcId="{22798FBA-8BE7-4079-B7FE-04E928A338F2}" destId="{3E4EB4A2-FB47-47F2-BE7E-338A5B2F8D11}" srcOrd="3" destOrd="0" presId="urn:microsoft.com/office/officeart/2005/8/layout/hList7"/>
    <dgm:cxn modelId="{C071FE4A-60F3-466A-AF57-75D9C8A1F035}" type="presParOf" srcId="{22798FBA-8BE7-4079-B7FE-04E928A338F2}" destId="{94CA8152-880F-4EAC-9745-3E1FE5088713}" srcOrd="4" destOrd="0" presId="urn:microsoft.com/office/officeart/2005/8/layout/hList7"/>
    <dgm:cxn modelId="{F322CF5F-98EE-480D-9608-3013451FC2D7}" type="presParOf" srcId="{94CA8152-880F-4EAC-9745-3E1FE5088713}" destId="{B25725AE-75CF-489E-BF70-8FC14F44DE79}" srcOrd="0" destOrd="0" presId="urn:microsoft.com/office/officeart/2005/8/layout/hList7"/>
    <dgm:cxn modelId="{E2CB0C21-41B7-47A7-920E-2EB233DED6BC}" type="presParOf" srcId="{94CA8152-880F-4EAC-9745-3E1FE5088713}" destId="{75D7040C-FA31-4E74-B120-007590773717}" srcOrd="1" destOrd="0" presId="urn:microsoft.com/office/officeart/2005/8/layout/hList7"/>
    <dgm:cxn modelId="{A5479337-8063-47E2-A024-579F0A6FF54A}" type="presParOf" srcId="{94CA8152-880F-4EAC-9745-3E1FE5088713}" destId="{E352FB27-4A3A-4D48-AE52-AD639D5B6786}" srcOrd="2" destOrd="0" presId="urn:microsoft.com/office/officeart/2005/8/layout/hList7"/>
    <dgm:cxn modelId="{DE2A576A-C0C1-4621-B7E5-4528F503F1ED}" type="presParOf" srcId="{94CA8152-880F-4EAC-9745-3E1FE5088713}" destId="{869100A6-217B-4665-A5B3-5909A1EBB650}" srcOrd="3" destOrd="0" presId="urn:microsoft.com/office/officeart/2005/8/layout/hList7"/>
    <dgm:cxn modelId="{FC055E59-A05B-4B63-AD4C-EB26CB03556D}" type="presParOf" srcId="{22798FBA-8BE7-4079-B7FE-04E928A338F2}" destId="{64B3CA90-BB36-475F-A4B1-56D517F9F0A8}" srcOrd="5" destOrd="0" presId="urn:microsoft.com/office/officeart/2005/8/layout/hList7"/>
    <dgm:cxn modelId="{58CE46B7-ACF3-43DC-8144-469B864DBF00}" type="presParOf" srcId="{22798FBA-8BE7-4079-B7FE-04E928A338F2}" destId="{AA72CED1-C534-43EF-A4D3-1E3D28FF0D69}" srcOrd="6" destOrd="0" presId="urn:microsoft.com/office/officeart/2005/8/layout/hList7"/>
    <dgm:cxn modelId="{E1D0FF07-A48E-4A03-A97D-EE94208194EB}" type="presParOf" srcId="{AA72CED1-C534-43EF-A4D3-1E3D28FF0D69}" destId="{BD8FD49D-45FF-4979-92C9-7BA95807ABFB}" srcOrd="0" destOrd="0" presId="urn:microsoft.com/office/officeart/2005/8/layout/hList7"/>
    <dgm:cxn modelId="{EFBEE366-338C-4B74-AFFF-914C7B6F1EBD}" type="presParOf" srcId="{AA72CED1-C534-43EF-A4D3-1E3D28FF0D69}" destId="{189A57C2-4ED8-4DAB-B4AC-9F12561997E1}" srcOrd="1" destOrd="0" presId="urn:microsoft.com/office/officeart/2005/8/layout/hList7"/>
    <dgm:cxn modelId="{95108B7C-BF64-467E-B4D9-A4B6D86E815F}" type="presParOf" srcId="{AA72CED1-C534-43EF-A4D3-1E3D28FF0D69}" destId="{E3F88B60-8459-444E-BF8D-E9C780896C3C}" srcOrd="2" destOrd="0" presId="urn:microsoft.com/office/officeart/2005/8/layout/hList7"/>
    <dgm:cxn modelId="{361C0511-2177-4733-B74F-1D26B7FE2FC6}" type="presParOf" srcId="{AA72CED1-C534-43EF-A4D3-1E3D28FF0D69}" destId="{E9D13CA5-9618-44CA-B0D6-323ED359DE7E}" srcOrd="3" destOrd="0" presId="urn:microsoft.com/office/officeart/2005/8/layout/hList7"/>
    <dgm:cxn modelId="{D2C5C530-55CB-4328-BEAB-B7E1C8EB62AA}" type="presParOf" srcId="{22798FBA-8BE7-4079-B7FE-04E928A338F2}" destId="{2C26B282-C79D-4D94-ACE0-680FA58DA4F0}" srcOrd="7" destOrd="0" presId="urn:microsoft.com/office/officeart/2005/8/layout/hList7"/>
    <dgm:cxn modelId="{7FF41E18-83DD-4B89-BBED-F2E54AB59759}" type="presParOf" srcId="{22798FBA-8BE7-4079-B7FE-04E928A338F2}" destId="{1EFFF03A-C4D2-4B64-A02C-0C219CE4D399}" srcOrd="8" destOrd="0" presId="urn:microsoft.com/office/officeart/2005/8/layout/hList7"/>
    <dgm:cxn modelId="{6BE6327B-72BE-453D-83FE-438282602820}" type="presParOf" srcId="{1EFFF03A-C4D2-4B64-A02C-0C219CE4D399}" destId="{E6A24620-E668-4A38-9E35-58A45AC14CB5}" srcOrd="0" destOrd="0" presId="urn:microsoft.com/office/officeart/2005/8/layout/hList7"/>
    <dgm:cxn modelId="{5129DB91-E03B-4311-8EF0-CA5ADE6AE41C}" type="presParOf" srcId="{1EFFF03A-C4D2-4B64-A02C-0C219CE4D399}" destId="{70333047-081D-4666-87E2-AB48D06EC1B8}" srcOrd="1" destOrd="0" presId="urn:microsoft.com/office/officeart/2005/8/layout/hList7"/>
    <dgm:cxn modelId="{8713AA5D-FF27-43BF-9056-4D9B84176FEF}" type="presParOf" srcId="{1EFFF03A-C4D2-4B64-A02C-0C219CE4D399}" destId="{823E7A8C-442B-49CC-9105-D69E2EA08996}" srcOrd="2" destOrd="0" presId="urn:microsoft.com/office/officeart/2005/8/layout/hList7"/>
    <dgm:cxn modelId="{700A7665-BB9A-4987-8AFF-5908CD2E48AD}" type="presParOf" srcId="{1EFFF03A-C4D2-4B64-A02C-0C219CE4D399}" destId="{E77DCD69-65DB-4742-BEBC-A2ADF9080CE8}" srcOrd="3" destOrd="0" presId="urn:microsoft.com/office/officeart/2005/8/layout/hList7"/>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1F95C-D152-4274-A7BC-FE2727AA6A67}">
      <dsp:nvSpPr>
        <dsp:cNvPr id="0" name=""/>
        <dsp:cNvSpPr/>
      </dsp:nvSpPr>
      <dsp:spPr>
        <a:xfrm>
          <a:off x="0" y="2659"/>
          <a:ext cx="9791700" cy="566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18D2B-1F29-4634-A130-EEE3089C842D}">
      <dsp:nvSpPr>
        <dsp:cNvPr id="0" name=""/>
        <dsp:cNvSpPr/>
      </dsp:nvSpPr>
      <dsp:spPr>
        <a:xfrm>
          <a:off x="171364" y="130120"/>
          <a:ext cx="311571" cy="3115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FE68F2-78D7-4F4E-9A59-DF30F749EAD9}">
      <dsp:nvSpPr>
        <dsp:cNvPr id="0" name=""/>
        <dsp:cNvSpPr/>
      </dsp:nvSpPr>
      <dsp:spPr>
        <a:xfrm>
          <a:off x="654299" y="2659"/>
          <a:ext cx="9137401" cy="56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954" tIns="59954" rIns="59954" bIns="59954" numCol="1" spcCol="1270" anchor="ctr" anchorCtr="0">
          <a:noAutofit/>
        </a:bodyPr>
        <a:lstStyle/>
        <a:p>
          <a:pPr marL="0" lvl="0" indent="0" algn="l" defTabSz="844550">
            <a:lnSpc>
              <a:spcPct val="90000"/>
            </a:lnSpc>
            <a:spcBef>
              <a:spcPct val="0"/>
            </a:spcBef>
            <a:spcAft>
              <a:spcPct val="35000"/>
            </a:spcAft>
            <a:buNone/>
          </a:pPr>
          <a:r>
            <a:rPr lang="en-CA" sz="1900" b="0" i="0" kern="1200">
              <a:solidFill>
                <a:schemeClr val="tx1"/>
              </a:solidFill>
            </a:rPr>
            <a:t>INTRODUCTION</a:t>
          </a:r>
          <a:endParaRPr lang="en-US" sz="1900" kern="1200">
            <a:solidFill>
              <a:schemeClr val="tx1"/>
            </a:solidFill>
          </a:endParaRPr>
        </a:p>
      </dsp:txBody>
      <dsp:txXfrm>
        <a:off x="654299" y="2659"/>
        <a:ext cx="9137401" cy="566492"/>
      </dsp:txXfrm>
    </dsp:sp>
    <dsp:sp modelId="{5E11AC1C-7028-472E-A899-D064BB30EDC7}">
      <dsp:nvSpPr>
        <dsp:cNvPr id="0" name=""/>
        <dsp:cNvSpPr/>
      </dsp:nvSpPr>
      <dsp:spPr>
        <a:xfrm>
          <a:off x="0" y="710775"/>
          <a:ext cx="9791700" cy="566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C8356-CE56-4AE5-9D6C-8FE846626914}">
      <dsp:nvSpPr>
        <dsp:cNvPr id="0" name=""/>
        <dsp:cNvSpPr/>
      </dsp:nvSpPr>
      <dsp:spPr>
        <a:xfrm>
          <a:off x="171364" y="838236"/>
          <a:ext cx="311571" cy="3115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FCA383-1D4A-4D40-9267-00913A5A6676}">
      <dsp:nvSpPr>
        <dsp:cNvPr id="0" name=""/>
        <dsp:cNvSpPr/>
      </dsp:nvSpPr>
      <dsp:spPr>
        <a:xfrm>
          <a:off x="654299" y="710775"/>
          <a:ext cx="9137401" cy="56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954" tIns="59954" rIns="59954" bIns="59954" numCol="1" spcCol="1270" anchor="ctr" anchorCtr="0">
          <a:noAutofit/>
        </a:bodyPr>
        <a:lstStyle/>
        <a:p>
          <a:pPr marL="0" lvl="0" indent="0" algn="l" defTabSz="844550">
            <a:lnSpc>
              <a:spcPct val="90000"/>
            </a:lnSpc>
            <a:spcBef>
              <a:spcPct val="0"/>
            </a:spcBef>
            <a:spcAft>
              <a:spcPct val="35000"/>
            </a:spcAft>
            <a:buNone/>
          </a:pPr>
          <a:r>
            <a:rPr lang="en-US" sz="1900" b="0" i="0" kern="1200">
              <a:solidFill>
                <a:schemeClr val="tx1"/>
              </a:solidFill>
            </a:rPr>
            <a:t>BACKGROUND RESEARCH</a:t>
          </a:r>
        </a:p>
      </dsp:txBody>
      <dsp:txXfrm>
        <a:off x="654299" y="710775"/>
        <a:ext cx="9137401" cy="566492"/>
      </dsp:txXfrm>
    </dsp:sp>
    <dsp:sp modelId="{6F6494BF-BB73-4660-8373-4D8221A1A4F1}">
      <dsp:nvSpPr>
        <dsp:cNvPr id="0" name=""/>
        <dsp:cNvSpPr/>
      </dsp:nvSpPr>
      <dsp:spPr>
        <a:xfrm>
          <a:off x="0" y="1418892"/>
          <a:ext cx="9791700" cy="566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5183B4-8191-48D1-8568-9628541EE050}">
      <dsp:nvSpPr>
        <dsp:cNvPr id="0" name=""/>
        <dsp:cNvSpPr/>
      </dsp:nvSpPr>
      <dsp:spPr>
        <a:xfrm>
          <a:off x="171364" y="1546352"/>
          <a:ext cx="311571" cy="3115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0AF275-FA8B-4CFD-86A2-D558CCFCD125}">
      <dsp:nvSpPr>
        <dsp:cNvPr id="0" name=""/>
        <dsp:cNvSpPr/>
      </dsp:nvSpPr>
      <dsp:spPr>
        <a:xfrm>
          <a:off x="654299" y="1418892"/>
          <a:ext cx="9137401" cy="56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954" tIns="59954" rIns="59954" bIns="59954" numCol="1" spcCol="1270" anchor="ctr" anchorCtr="0">
          <a:noAutofit/>
        </a:bodyPr>
        <a:lstStyle/>
        <a:p>
          <a:pPr marL="0" lvl="0" indent="0" algn="l" defTabSz="844550">
            <a:lnSpc>
              <a:spcPct val="90000"/>
            </a:lnSpc>
            <a:spcBef>
              <a:spcPct val="0"/>
            </a:spcBef>
            <a:spcAft>
              <a:spcPct val="35000"/>
            </a:spcAft>
            <a:buNone/>
          </a:pPr>
          <a:r>
            <a:rPr lang="en-CA" sz="1900" b="0" i="0" kern="1200">
              <a:solidFill>
                <a:schemeClr val="tx1"/>
              </a:solidFill>
              <a:latin typeface="Century Gothic" panose="020B0502020202020204"/>
            </a:rPr>
            <a:t>METHODOLOGY</a:t>
          </a:r>
        </a:p>
      </dsp:txBody>
      <dsp:txXfrm>
        <a:off x="654299" y="1418892"/>
        <a:ext cx="9137401" cy="566492"/>
      </dsp:txXfrm>
    </dsp:sp>
    <dsp:sp modelId="{A7DBBA8D-7BB0-48E1-A45A-2E31B8D28BDF}">
      <dsp:nvSpPr>
        <dsp:cNvPr id="0" name=""/>
        <dsp:cNvSpPr/>
      </dsp:nvSpPr>
      <dsp:spPr>
        <a:xfrm>
          <a:off x="0" y="2127008"/>
          <a:ext cx="9791700" cy="566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D4C523-221E-4A77-B37F-BF79AE46E493}">
      <dsp:nvSpPr>
        <dsp:cNvPr id="0" name=""/>
        <dsp:cNvSpPr/>
      </dsp:nvSpPr>
      <dsp:spPr>
        <a:xfrm>
          <a:off x="171364" y="2254469"/>
          <a:ext cx="311571" cy="3115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B16F5A-46DA-47CF-BBAC-23F979048754}">
      <dsp:nvSpPr>
        <dsp:cNvPr id="0" name=""/>
        <dsp:cNvSpPr/>
      </dsp:nvSpPr>
      <dsp:spPr>
        <a:xfrm>
          <a:off x="654299" y="2127008"/>
          <a:ext cx="9137401" cy="56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954" tIns="59954" rIns="59954" bIns="59954"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tx1"/>
              </a:solidFill>
            </a:rPr>
            <a:t>ANALYSIS</a:t>
          </a:r>
        </a:p>
      </dsp:txBody>
      <dsp:txXfrm>
        <a:off x="654299" y="2127008"/>
        <a:ext cx="9137401" cy="566492"/>
      </dsp:txXfrm>
    </dsp:sp>
    <dsp:sp modelId="{8651075D-3670-4546-B8AE-3E8657D62C01}">
      <dsp:nvSpPr>
        <dsp:cNvPr id="0" name=""/>
        <dsp:cNvSpPr/>
      </dsp:nvSpPr>
      <dsp:spPr>
        <a:xfrm>
          <a:off x="0" y="2835124"/>
          <a:ext cx="9791700" cy="5664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C9C26-DCA5-439B-BB5D-30EC7C38F076}">
      <dsp:nvSpPr>
        <dsp:cNvPr id="0" name=""/>
        <dsp:cNvSpPr/>
      </dsp:nvSpPr>
      <dsp:spPr>
        <a:xfrm>
          <a:off x="171364" y="2962585"/>
          <a:ext cx="311571" cy="3115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748496-13BF-4A2C-9FAA-3D6DD33E85D9}">
      <dsp:nvSpPr>
        <dsp:cNvPr id="0" name=""/>
        <dsp:cNvSpPr/>
      </dsp:nvSpPr>
      <dsp:spPr>
        <a:xfrm>
          <a:off x="654299" y="2835124"/>
          <a:ext cx="9137401" cy="566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954" tIns="59954" rIns="59954" bIns="59954" numCol="1" spcCol="1270" anchor="ctr" anchorCtr="0">
          <a:noAutofit/>
        </a:bodyPr>
        <a:lstStyle/>
        <a:p>
          <a:pPr marL="0" lvl="0" indent="0" algn="l" defTabSz="844550">
            <a:lnSpc>
              <a:spcPct val="90000"/>
            </a:lnSpc>
            <a:spcBef>
              <a:spcPct val="0"/>
            </a:spcBef>
            <a:spcAft>
              <a:spcPct val="35000"/>
            </a:spcAft>
            <a:buNone/>
          </a:pPr>
          <a:r>
            <a:rPr lang="en-CA" sz="1900" b="0" i="0" kern="1200">
              <a:solidFill>
                <a:schemeClr val="tx1"/>
              </a:solidFill>
              <a:latin typeface="Century Gothic" panose="020B0502020202020204"/>
            </a:rPr>
            <a:t>CONCLUSION</a:t>
          </a:r>
        </a:p>
      </dsp:txBody>
      <dsp:txXfrm>
        <a:off x="654299" y="2835124"/>
        <a:ext cx="9137401" cy="566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7EC1D-3470-475E-B93F-6EA5511403DF}">
      <dsp:nvSpPr>
        <dsp:cNvPr id="0" name=""/>
        <dsp:cNvSpPr/>
      </dsp:nvSpPr>
      <dsp:spPr>
        <a:xfrm>
          <a:off x="1239087" y="296934"/>
          <a:ext cx="628066" cy="628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8D3694-42EE-4852-886A-4E3C5FE90956}">
      <dsp:nvSpPr>
        <dsp:cNvPr id="0" name=""/>
        <dsp:cNvSpPr/>
      </dsp:nvSpPr>
      <dsp:spPr>
        <a:xfrm>
          <a:off x="790149" y="1140670"/>
          <a:ext cx="1418215" cy="59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1. The average products price is $45.</a:t>
          </a:r>
          <a:endParaRPr lang="en-US" sz="1200" kern="1200"/>
        </a:p>
      </dsp:txBody>
      <dsp:txXfrm>
        <a:off x="790149" y="1140670"/>
        <a:ext cx="1418215" cy="593719"/>
      </dsp:txXfrm>
    </dsp:sp>
    <dsp:sp modelId="{ABF07AE1-EB1C-4A5F-B85F-A4A9211A750C}">
      <dsp:nvSpPr>
        <dsp:cNvPr id="0" name=""/>
        <dsp:cNvSpPr/>
      </dsp:nvSpPr>
      <dsp:spPr>
        <a:xfrm>
          <a:off x="3339886" y="296934"/>
          <a:ext cx="628066" cy="628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8DAC3A-C1FE-4A39-AEC0-7FC0B9C3236D}">
      <dsp:nvSpPr>
        <dsp:cNvPr id="0" name=""/>
        <dsp:cNvSpPr/>
      </dsp:nvSpPr>
      <dsp:spPr>
        <a:xfrm>
          <a:off x="2722137" y="1140670"/>
          <a:ext cx="1755892" cy="59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2. The sales volume has an average of 256.93 units sold and standard deviation of 214.25.</a:t>
          </a:r>
        </a:p>
      </dsp:txBody>
      <dsp:txXfrm>
        <a:off x="2722137" y="1140670"/>
        <a:ext cx="1755892" cy="593719"/>
      </dsp:txXfrm>
    </dsp:sp>
    <dsp:sp modelId="{142FBE73-2D92-40A9-90C7-43445A0AD644}">
      <dsp:nvSpPr>
        <dsp:cNvPr id="0" name=""/>
        <dsp:cNvSpPr/>
      </dsp:nvSpPr>
      <dsp:spPr>
        <a:xfrm>
          <a:off x="5814874" y="296934"/>
          <a:ext cx="628066" cy="628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05ED2-4028-4C07-8F99-9885FAB9B8E8}">
      <dsp:nvSpPr>
        <dsp:cNvPr id="0" name=""/>
        <dsp:cNvSpPr/>
      </dsp:nvSpPr>
      <dsp:spPr>
        <a:xfrm>
          <a:off x="5193746" y="1140670"/>
          <a:ext cx="1870270" cy="59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3. The average total sales revenue was $93,273.44, with standard deviation of $141,916.02.</a:t>
          </a:r>
        </a:p>
      </dsp:txBody>
      <dsp:txXfrm>
        <a:off x="5193746" y="1140670"/>
        <a:ext cx="1870270" cy="593719"/>
      </dsp:txXfrm>
    </dsp:sp>
    <dsp:sp modelId="{4B618117-762F-4D18-A77A-C2BC9D840AB5}">
      <dsp:nvSpPr>
        <dsp:cNvPr id="0" name=""/>
        <dsp:cNvSpPr/>
      </dsp:nvSpPr>
      <dsp:spPr>
        <a:xfrm>
          <a:off x="8107576" y="283462"/>
          <a:ext cx="628066" cy="6280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DCDFAA-CAE5-48A0-B44F-34F2F479F0A4}">
      <dsp:nvSpPr>
        <dsp:cNvPr id="0" name=""/>
        <dsp:cNvSpPr/>
      </dsp:nvSpPr>
      <dsp:spPr>
        <a:xfrm>
          <a:off x="7712446" y="1131118"/>
          <a:ext cx="1418215" cy="59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4. The average operating margin was 0.42, with a standard deviation of 0.10. </a:t>
          </a:r>
          <a:endParaRPr lang="en-IN" sz="1200" kern="1200"/>
        </a:p>
      </dsp:txBody>
      <dsp:txXfrm>
        <a:off x="7712446" y="1131118"/>
        <a:ext cx="1418215" cy="593719"/>
      </dsp:txXfrm>
    </dsp:sp>
    <dsp:sp modelId="{3F1DC8F5-4564-4B0B-9C48-AE4E61C9C779}">
      <dsp:nvSpPr>
        <dsp:cNvPr id="0" name=""/>
        <dsp:cNvSpPr/>
      </dsp:nvSpPr>
      <dsp:spPr>
        <a:xfrm>
          <a:off x="10212059" y="297971"/>
          <a:ext cx="628066" cy="6280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69E5BE-FA14-44D6-8846-116083E6BE17}">
      <dsp:nvSpPr>
        <dsp:cNvPr id="0" name=""/>
        <dsp:cNvSpPr/>
      </dsp:nvSpPr>
      <dsp:spPr>
        <a:xfrm>
          <a:off x="9828192" y="1141525"/>
          <a:ext cx="1395703" cy="593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5. Sales numbers for retailers like WALMART and AMAZON are on lower side</a:t>
          </a:r>
          <a:endParaRPr lang="en-IN" sz="1100" kern="1200"/>
        </a:p>
      </dsp:txBody>
      <dsp:txXfrm>
        <a:off x="9828192" y="1141525"/>
        <a:ext cx="1395703" cy="5937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DFCE8-4006-4A06-9F6E-DC008B9474B1}">
      <dsp:nvSpPr>
        <dsp:cNvPr id="0" name=""/>
        <dsp:cNvSpPr/>
      </dsp:nvSpPr>
      <dsp:spPr>
        <a:xfrm>
          <a:off x="1195497" y="313904"/>
          <a:ext cx="3906369" cy="3906369"/>
        </a:xfrm>
        <a:prstGeom prst="pie">
          <a:avLst>
            <a:gd name="adj1" fmla="val 16200000"/>
            <a:gd name="adj2" fmla="val 180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The data covers the period from</a:t>
          </a:r>
        </a:p>
        <a:p>
          <a:pPr marL="0" lvl="0" indent="0" algn="ctr" defTabSz="533400">
            <a:lnSpc>
              <a:spcPct val="90000"/>
            </a:lnSpc>
            <a:spcBef>
              <a:spcPct val="0"/>
            </a:spcBef>
            <a:spcAft>
              <a:spcPct val="35000"/>
            </a:spcAft>
            <a:buNone/>
          </a:pPr>
          <a:r>
            <a:rPr lang="en-GB" sz="1200" kern="1200"/>
            <a:t> </a:t>
          </a:r>
          <a:r>
            <a:rPr lang="en-GB" sz="1600" kern="1200"/>
            <a:t>2020 to 2021</a:t>
          </a:r>
          <a:endParaRPr lang="en-US" sz="1200" kern="1200"/>
        </a:p>
      </dsp:txBody>
      <dsp:txXfrm>
        <a:off x="3319353" y="1034722"/>
        <a:ext cx="1325375" cy="1302123"/>
      </dsp:txXfrm>
    </dsp:sp>
    <dsp:sp modelId="{EA98703B-12FC-448A-B59B-70533930111B}">
      <dsp:nvSpPr>
        <dsp:cNvPr id="0" name=""/>
        <dsp:cNvSpPr/>
      </dsp:nvSpPr>
      <dsp:spPr>
        <a:xfrm>
          <a:off x="1016711" y="475323"/>
          <a:ext cx="3906369" cy="3906369"/>
        </a:xfrm>
        <a:prstGeom prst="pie">
          <a:avLst>
            <a:gd name="adj1" fmla="val 1800000"/>
            <a:gd name="adj2" fmla="val 900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GB" sz="1200" kern="1200"/>
            <a:t>Data contains Sales of products in different regions, including North America, Europe, Asia, and Latin America.</a:t>
          </a:r>
          <a:endParaRPr lang="en-US" sz="1200" kern="1200"/>
        </a:p>
      </dsp:txBody>
      <dsp:txXfrm>
        <a:off x="2086313" y="2940056"/>
        <a:ext cx="1767167" cy="1209114"/>
      </dsp:txXfrm>
    </dsp:sp>
    <dsp:sp modelId="{75638B17-2721-4EB9-9CD4-60F6E791C832}">
      <dsp:nvSpPr>
        <dsp:cNvPr id="0" name=""/>
        <dsp:cNvSpPr/>
      </dsp:nvSpPr>
      <dsp:spPr>
        <a:xfrm>
          <a:off x="994133" y="430165"/>
          <a:ext cx="3906369" cy="3906369"/>
        </a:xfrm>
        <a:prstGeom prst="pie">
          <a:avLst>
            <a:gd name="adj1" fmla="val 9000000"/>
            <a:gd name="adj2" fmla="val 1620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a:t>Analysis of the sales dataset</a:t>
          </a:r>
          <a:endParaRPr lang="en-US" sz="1400" kern="1200"/>
        </a:p>
      </dsp:txBody>
      <dsp:txXfrm>
        <a:off x="1412672" y="1197488"/>
        <a:ext cx="1325375" cy="1302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94612-2694-4FD9-B791-00845C9E4A38}">
      <dsp:nvSpPr>
        <dsp:cNvPr id="0" name=""/>
        <dsp:cNvSpPr/>
      </dsp:nvSpPr>
      <dsp:spPr>
        <a:xfrm>
          <a:off x="0" y="0"/>
          <a:ext cx="1836787" cy="4046706"/>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844550">
            <a:lnSpc>
              <a:spcPct val="100000"/>
            </a:lnSpc>
            <a:spcBef>
              <a:spcPct val="0"/>
            </a:spcBef>
            <a:spcAft>
              <a:spcPct val="35000"/>
            </a:spcAft>
            <a:buNone/>
          </a:pPr>
          <a:r>
            <a:rPr lang="en-US" sz="1900" b="1" kern="1200" cap="none" spc="0">
              <a:effectLst>
                <a:outerShdw blurRad="38100" dist="19050" dir="2700000" algn="tl" rotWithShape="0">
                  <a:schemeClr val="dk1">
                    <a:alpha val="40000"/>
                  </a:schemeClr>
                </a:outerShdw>
              </a:effectLst>
            </a:rPr>
            <a:t>EXCEL</a:t>
          </a:r>
        </a:p>
        <a:p>
          <a:pPr marL="114300" lvl="1" indent="-114300" algn="l" defTabSz="622300">
            <a:lnSpc>
              <a:spcPct val="100000"/>
            </a:lnSpc>
            <a:spcBef>
              <a:spcPct val="0"/>
            </a:spcBef>
            <a:spcAft>
              <a:spcPct val="15000"/>
            </a:spcAft>
            <a:buChar char="•"/>
          </a:pPr>
          <a:endParaRPr lang="en-US" sz="1400" b="0" kern="1200" cap="none" spc="0">
            <a:effectLst>
              <a:outerShdw blurRad="38100" dist="19050" dir="2700000" algn="tl" rotWithShape="0">
                <a:schemeClr val="dk1">
                  <a:alpha val="40000"/>
                </a:schemeClr>
              </a:outerShdw>
            </a:effectLst>
          </a:endParaRPr>
        </a:p>
        <a:p>
          <a:pPr marL="114300" lvl="1" indent="-114300" algn="l" defTabSz="622300">
            <a:lnSpc>
              <a:spcPct val="100000"/>
            </a:lnSpc>
            <a:spcBef>
              <a:spcPct val="0"/>
            </a:spcBef>
            <a:spcAft>
              <a:spcPct val="15000"/>
            </a:spcAft>
            <a:buChar char="•"/>
          </a:pPr>
          <a:r>
            <a:rPr lang="en-IN" sz="1400" b="0" kern="1200" cap="none" spc="0">
              <a:effectLst>
                <a:outerShdw blurRad="38100" dist="19050" dir="2700000" algn="tl" rotWithShape="0">
                  <a:schemeClr val="dk1">
                    <a:alpha val="40000"/>
                  </a:schemeClr>
                </a:outerShdw>
              </a:effectLst>
            </a:rPr>
            <a:t>LINEAR </a:t>
          </a:r>
          <a:br>
            <a:rPr lang="en-IN" sz="1400" b="0" kern="1200" cap="none" spc="0">
              <a:effectLst>
                <a:outerShdw blurRad="38100" dist="19050" dir="2700000" algn="tl" rotWithShape="0">
                  <a:schemeClr val="dk1">
                    <a:alpha val="40000"/>
                  </a:schemeClr>
                </a:outerShdw>
              </a:effectLst>
            </a:rPr>
          </a:br>
          <a:r>
            <a:rPr lang="en-IN" sz="1400" b="0" kern="1200" cap="none" spc="0">
              <a:effectLst>
                <a:outerShdw blurRad="38100" dist="19050" dir="2700000" algn="tl" rotWithShape="0">
                  <a:schemeClr val="dk1">
                    <a:alpha val="40000"/>
                  </a:schemeClr>
                </a:outerShdw>
              </a:effectLst>
            </a:rPr>
            <a:t>REGRESSION</a:t>
          </a:r>
          <a:endParaRPr lang="en-US" sz="1400" b="0" kern="1200" cap="none" spc="0">
            <a:effectLst>
              <a:outerShdw blurRad="38100" dist="19050" dir="2700000" algn="tl" rotWithShape="0">
                <a:schemeClr val="dk1">
                  <a:alpha val="40000"/>
                </a:schemeClr>
              </a:outerShdw>
            </a:effectLst>
          </a:endParaRPr>
        </a:p>
      </dsp:txBody>
      <dsp:txXfrm>
        <a:off x="0" y="1618682"/>
        <a:ext cx="1836787" cy="1618682"/>
      </dsp:txXfrm>
    </dsp:sp>
    <dsp:sp modelId="{2E22A14D-F394-4295-8BC5-F892DB0FAD9B}">
      <dsp:nvSpPr>
        <dsp:cNvPr id="0" name=""/>
        <dsp:cNvSpPr/>
      </dsp:nvSpPr>
      <dsp:spPr>
        <a:xfrm>
          <a:off x="244617" y="242802"/>
          <a:ext cx="1347553" cy="1347553"/>
        </a:xfrm>
        <a:prstGeom prst="ellipse">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7C6349-725F-44D5-91B2-F4D2CFDE7187}">
      <dsp:nvSpPr>
        <dsp:cNvPr id="0" name=""/>
        <dsp:cNvSpPr/>
      </dsp:nvSpPr>
      <dsp:spPr>
        <a:xfrm>
          <a:off x="1891891" y="0"/>
          <a:ext cx="1836787" cy="4046706"/>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844550">
            <a:lnSpc>
              <a:spcPct val="100000"/>
            </a:lnSpc>
            <a:spcBef>
              <a:spcPct val="0"/>
            </a:spcBef>
            <a:spcAft>
              <a:spcPct val="35000"/>
            </a:spcAft>
            <a:buNone/>
          </a:pPr>
          <a:r>
            <a:rPr lang="en-US" sz="1900" b="1" kern="1200" cap="none" spc="0">
              <a:effectLst>
                <a:outerShdw blurRad="38100" dist="19050" dir="2700000" algn="tl" rotWithShape="0">
                  <a:schemeClr val="dk1">
                    <a:alpha val="40000"/>
                  </a:schemeClr>
                </a:outerShdw>
              </a:effectLst>
            </a:rPr>
            <a:t>PYTHON</a:t>
          </a:r>
        </a:p>
        <a:p>
          <a:pPr marL="114300" lvl="1" indent="-114300" algn="l" defTabSz="622300">
            <a:lnSpc>
              <a:spcPct val="100000"/>
            </a:lnSpc>
            <a:spcBef>
              <a:spcPct val="0"/>
            </a:spcBef>
            <a:spcAft>
              <a:spcPct val="15000"/>
            </a:spcAft>
            <a:buChar char="•"/>
          </a:pPr>
          <a:endParaRPr lang="en-US" sz="1400" b="0" kern="1200" cap="none" spc="0">
            <a:effectLst>
              <a:outerShdw blurRad="38100" dist="19050" dir="2700000" algn="tl" rotWithShape="0">
                <a:schemeClr val="dk1">
                  <a:alpha val="40000"/>
                </a:schemeClr>
              </a:outerShdw>
            </a:effectLst>
          </a:endParaRPr>
        </a:p>
        <a:p>
          <a:pPr marL="114300" lvl="1" indent="-114300" algn="l" defTabSz="622300">
            <a:lnSpc>
              <a:spcPct val="100000"/>
            </a:lnSpc>
            <a:spcBef>
              <a:spcPct val="0"/>
            </a:spcBef>
            <a:spcAft>
              <a:spcPct val="15000"/>
            </a:spcAft>
            <a:buChar char="•"/>
          </a:pPr>
          <a:r>
            <a:rPr lang="en-US" sz="1400" b="0" kern="1200" cap="none" spc="0">
              <a:effectLst>
                <a:outerShdw blurRad="38100" dist="19050" dir="2700000" algn="tl" rotWithShape="0">
                  <a:schemeClr val="dk1">
                    <a:alpha val="40000"/>
                  </a:schemeClr>
                </a:outerShdw>
              </a:effectLst>
            </a:rPr>
            <a:t>EXPLORATORY AND DESCRIPTIVE ANALYSIS</a:t>
          </a:r>
        </a:p>
      </dsp:txBody>
      <dsp:txXfrm>
        <a:off x="1891891" y="1618682"/>
        <a:ext cx="1836787" cy="1618682"/>
      </dsp:txXfrm>
    </dsp:sp>
    <dsp:sp modelId="{3ECE2D71-2A66-4216-BB26-46ED975B9E27}">
      <dsp:nvSpPr>
        <dsp:cNvPr id="0" name=""/>
        <dsp:cNvSpPr/>
      </dsp:nvSpPr>
      <dsp:spPr>
        <a:xfrm>
          <a:off x="2136508" y="242802"/>
          <a:ext cx="1347553" cy="1347553"/>
        </a:xfrm>
        <a:prstGeom prst="ellipse">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5725AE-75CF-489E-BF70-8FC14F44DE79}">
      <dsp:nvSpPr>
        <dsp:cNvPr id="0" name=""/>
        <dsp:cNvSpPr/>
      </dsp:nvSpPr>
      <dsp:spPr>
        <a:xfrm>
          <a:off x="3783782" y="0"/>
          <a:ext cx="1836787" cy="4046706"/>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844550">
            <a:lnSpc>
              <a:spcPct val="100000"/>
            </a:lnSpc>
            <a:spcBef>
              <a:spcPct val="0"/>
            </a:spcBef>
            <a:spcAft>
              <a:spcPct val="35000"/>
            </a:spcAft>
            <a:buNone/>
          </a:pPr>
          <a:r>
            <a:rPr lang="en-US" sz="1900" b="1" kern="1200" cap="none" spc="0">
              <a:effectLst>
                <a:outerShdw blurRad="38100" dist="19050" dir="2700000" algn="tl" rotWithShape="0">
                  <a:schemeClr val="dk1">
                    <a:alpha val="40000"/>
                  </a:schemeClr>
                </a:outerShdw>
              </a:effectLst>
            </a:rPr>
            <a:t>TABLEAU</a:t>
          </a:r>
        </a:p>
        <a:p>
          <a:pPr marL="114300" lvl="1" indent="-114300" algn="l" defTabSz="622300">
            <a:lnSpc>
              <a:spcPct val="90000"/>
            </a:lnSpc>
            <a:spcBef>
              <a:spcPct val="0"/>
            </a:spcBef>
            <a:spcAft>
              <a:spcPct val="15000"/>
            </a:spcAft>
            <a:buChar char="•"/>
          </a:pPr>
          <a:endParaRPr lang="en-IN" sz="1400" kern="1200"/>
        </a:p>
        <a:p>
          <a:pPr marL="114300" lvl="1" indent="-114300" algn="l" defTabSz="622300">
            <a:lnSpc>
              <a:spcPct val="90000"/>
            </a:lnSpc>
            <a:spcBef>
              <a:spcPct val="0"/>
            </a:spcBef>
            <a:spcAft>
              <a:spcPct val="15000"/>
            </a:spcAft>
            <a:buChar char="•"/>
          </a:pPr>
          <a:r>
            <a:rPr lang="en-CA" sz="1400" kern="1200"/>
            <a:t>DATA VISUALIZATION</a:t>
          </a:r>
          <a:endParaRPr lang="en-IN" sz="1400" kern="1200"/>
        </a:p>
      </dsp:txBody>
      <dsp:txXfrm>
        <a:off x="3783782" y="1618682"/>
        <a:ext cx="1836787" cy="1618682"/>
      </dsp:txXfrm>
    </dsp:sp>
    <dsp:sp modelId="{869100A6-217B-4665-A5B3-5909A1EBB650}">
      <dsp:nvSpPr>
        <dsp:cNvPr id="0" name=""/>
        <dsp:cNvSpPr/>
      </dsp:nvSpPr>
      <dsp:spPr>
        <a:xfrm>
          <a:off x="4028399" y="242802"/>
          <a:ext cx="1347553" cy="1347553"/>
        </a:xfrm>
        <a:prstGeom prst="ellipse">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8FD49D-45FF-4979-92C9-7BA95807ABFB}">
      <dsp:nvSpPr>
        <dsp:cNvPr id="0" name=""/>
        <dsp:cNvSpPr/>
      </dsp:nvSpPr>
      <dsp:spPr>
        <a:xfrm>
          <a:off x="5675673" y="0"/>
          <a:ext cx="1836787" cy="4046706"/>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933450">
            <a:lnSpc>
              <a:spcPct val="100000"/>
            </a:lnSpc>
            <a:spcBef>
              <a:spcPct val="0"/>
            </a:spcBef>
            <a:spcAft>
              <a:spcPct val="35000"/>
            </a:spcAft>
            <a:buNone/>
          </a:pPr>
          <a:r>
            <a:rPr lang="en-US" sz="2100" b="1" kern="1200" cap="none" spc="0">
              <a:effectLst>
                <a:outerShdw blurRad="38100" dist="19050" dir="2700000" algn="tl" rotWithShape="0">
                  <a:schemeClr val="dk1">
                    <a:alpha val="40000"/>
                  </a:schemeClr>
                </a:outerShdw>
              </a:effectLst>
            </a:rPr>
            <a:t>PYTHON</a:t>
          </a:r>
        </a:p>
        <a:p>
          <a:pPr marL="114300" lvl="1" indent="-114300" algn="l" defTabSz="622300">
            <a:lnSpc>
              <a:spcPct val="100000"/>
            </a:lnSpc>
            <a:spcBef>
              <a:spcPct val="0"/>
            </a:spcBef>
            <a:spcAft>
              <a:spcPct val="15000"/>
            </a:spcAft>
            <a:buChar char="•"/>
          </a:pPr>
          <a:endParaRPr lang="en-US" sz="1400" b="0" kern="1200" cap="none" spc="0">
            <a:effectLst>
              <a:outerShdw blurRad="38100" dist="19050" dir="2700000" algn="tl" rotWithShape="0">
                <a:schemeClr val="dk1">
                  <a:alpha val="40000"/>
                </a:schemeClr>
              </a:outerShdw>
            </a:effectLst>
          </a:endParaRPr>
        </a:p>
        <a:p>
          <a:pPr marL="114300" lvl="1" indent="-114300" algn="l" defTabSz="622300">
            <a:lnSpc>
              <a:spcPct val="100000"/>
            </a:lnSpc>
            <a:spcBef>
              <a:spcPct val="0"/>
            </a:spcBef>
            <a:spcAft>
              <a:spcPct val="15000"/>
            </a:spcAft>
            <a:buChar char="•"/>
          </a:pPr>
          <a:r>
            <a:rPr lang="en-US" sz="1400" b="0" kern="1200" cap="none" spc="0">
              <a:effectLst>
                <a:outerShdw blurRad="38100" dist="19050" dir="2700000" algn="tl" rotWithShape="0">
                  <a:schemeClr val="dk1">
                    <a:alpha val="40000"/>
                  </a:schemeClr>
                </a:outerShdw>
              </a:effectLst>
            </a:rPr>
            <a:t>RANDOM FOREST ALGORITHM</a:t>
          </a:r>
        </a:p>
      </dsp:txBody>
      <dsp:txXfrm>
        <a:off x="5675673" y="1618682"/>
        <a:ext cx="1836787" cy="1618682"/>
      </dsp:txXfrm>
    </dsp:sp>
    <dsp:sp modelId="{E9D13CA5-9618-44CA-B0D6-323ED359DE7E}">
      <dsp:nvSpPr>
        <dsp:cNvPr id="0" name=""/>
        <dsp:cNvSpPr/>
      </dsp:nvSpPr>
      <dsp:spPr>
        <a:xfrm>
          <a:off x="5920290" y="242802"/>
          <a:ext cx="1347553" cy="1347553"/>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A24620-E668-4A38-9E35-58A45AC14CB5}">
      <dsp:nvSpPr>
        <dsp:cNvPr id="0" name=""/>
        <dsp:cNvSpPr/>
      </dsp:nvSpPr>
      <dsp:spPr>
        <a:xfrm>
          <a:off x="7567564" y="0"/>
          <a:ext cx="1836787" cy="4046706"/>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1">
          <a:noAutofit/>
        </a:bodyPr>
        <a:lstStyle/>
        <a:p>
          <a:pPr marL="0" lvl="0" indent="0" algn="l" defTabSz="933450">
            <a:lnSpc>
              <a:spcPct val="90000"/>
            </a:lnSpc>
            <a:spcBef>
              <a:spcPct val="0"/>
            </a:spcBef>
            <a:spcAft>
              <a:spcPct val="35000"/>
            </a:spcAft>
            <a:buNone/>
          </a:pPr>
          <a:r>
            <a:rPr lang="en-CA" sz="2100" b="1" kern="1200"/>
            <a:t>PYTHON</a:t>
          </a:r>
          <a:endParaRPr lang="en-IN" sz="2100" b="1" kern="1200"/>
        </a:p>
        <a:p>
          <a:pPr marL="114300" lvl="1" indent="-114300" algn="l" defTabSz="622300">
            <a:lnSpc>
              <a:spcPct val="90000"/>
            </a:lnSpc>
            <a:spcBef>
              <a:spcPct val="0"/>
            </a:spcBef>
            <a:spcAft>
              <a:spcPct val="15000"/>
            </a:spcAft>
            <a:buChar char="•"/>
          </a:pPr>
          <a:endParaRPr lang="en-IN" sz="1400" kern="1200"/>
        </a:p>
        <a:p>
          <a:pPr marL="114300" lvl="1" indent="-114300" algn="l" defTabSz="622300">
            <a:lnSpc>
              <a:spcPct val="90000"/>
            </a:lnSpc>
            <a:spcBef>
              <a:spcPct val="0"/>
            </a:spcBef>
            <a:spcAft>
              <a:spcPct val="15000"/>
            </a:spcAft>
            <a:buChar char="•"/>
          </a:pPr>
          <a:r>
            <a:rPr lang="en-US" sz="1400" b="0" kern="1200" cap="none" spc="0">
              <a:effectLst>
                <a:outerShdw blurRad="38100" dist="19050" dir="2700000" algn="tl" rotWithShape="0">
                  <a:schemeClr val="dk1">
                    <a:alpha val="40000"/>
                  </a:schemeClr>
                </a:outerShdw>
              </a:effectLst>
            </a:rPr>
            <a:t>SUPPORT VECTOR MACHINES (SVM)</a:t>
          </a:r>
          <a:endParaRPr lang="en-IN" sz="1400" kern="1200"/>
        </a:p>
      </dsp:txBody>
      <dsp:txXfrm>
        <a:off x="7567564" y="1618682"/>
        <a:ext cx="1836787" cy="1618682"/>
      </dsp:txXfrm>
    </dsp:sp>
    <dsp:sp modelId="{E77DCD69-65DB-4742-BEBC-A2ADF9080CE8}">
      <dsp:nvSpPr>
        <dsp:cNvPr id="0" name=""/>
        <dsp:cNvSpPr/>
      </dsp:nvSpPr>
      <dsp:spPr>
        <a:xfrm>
          <a:off x="7812181" y="242802"/>
          <a:ext cx="1347553" cy="1347553"/>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8ABAAE-8741-4D65-AE15-02A910B01823}">
      <dsp:nvSpPr>
        <dsp:cNvPr id="0" name=""/>
        <dsp:cNvSpPr/>
      </dsp:nvSpPr>
      <dsp:spPr>
        <a:xfrm>
          <a:off x="376174" y="3237364"/>
          <a:ext cx="8652003" cy="607005"/>
        </a:xfrm>
        <a:prstGeom prst="leftRight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F5E5A-71CE-403D-ADA0-4C6BC611BA26}" type="datetimeFigureOut">
              <a:rPr lang="en-IN" smtClean="0"/>
              <a:t>22-06-2025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A1EFA-F42B-4C62-AE19-2F38E22EC25F}" type="slidenum">
              <a:rPr lang="en-IN" smtClean="0"/>
              <a:t>‹#›</a:t>
            </a:fld>
            <a:endParaRPr lang="en-IN"/>
          </a:p>
        </p:txBody>
      </p:sp>
    </p:spTree>
    <p:extLst>
      <p:ext uri="{BB962C8B-B14F-4D97-AF65-F5344CB8AC3E}">
        <p14:creationId xmlns:p14="http://schemas.microsoft.com/office/powerpoint/2010/main" val="312680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DA1EFA-F42B-4C62-AE19-2F38E22EC25F}" type="slidenum">
              <a:rPr lang="en-IN" smtClean="0"/>
              <a:t>8</a:t>
            </a:fld>
            <a:endParaRPr lang="en-IN"/>
          </a:p>
        </p:txBody>
      </p:sp>
    </p:spTree>
    <p:extLst>
      <p:ext uri="{BB962C8B-B14F-4D97-AF65-F5344CB8AC3E}">
        <p14:creationId xmlns:p14="http://schemas.microsoft.com/office/powerpoint/2010/main" val="406590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DA1EFA-F42B-4C62-AE19-2F38E22EC25F}" type="slidenum">
              <a:rPr lang="en-IN" smtClean="0"/>
              <a:t>12</a:t>
            </a:fld>
            <a:endParaRPr lang="en-IN"/>
          </a:p>
        </p:txBody>
      </p:sp>
    </p:spTree>
    <p:extLst>
      <p:ext uri="{BB962C8B-B14F-4D97-AF65-F5344CB8AC3E}">
        <p14:creationId xmlns:p14="http://schemas.microsoft.com/office/powerpoint/2010/main" val="3724133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ubuya.co/6888/" TargetMode="External"/><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ubuya.co/6888/" TargetMode="External"/><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pic>
        <p:nvPicPr>
          <p:cNvPr id="7" name="Picture 4">
            <a:extLst>
              <a:ext uri="{FF2B5EF4-FFF2-40B4-BE49-F238E27FC236}">
                <a16:creationId xmlns:a16="http://schemas.microsoft.com/office/drawing/2014/main" id="{8A24C248-519C-4A0E-5B8C-4ED7AFFFF3AD}"/>
              </a:ext>
            </a:extLst>
          </p:cNvPr>
          <p:cNvPicPr>
            <a:picLocks noChangeAspect="1"/>
          </p:cNvPicPr>
          <p:nvPr userDrawn="1"/>
        </p:nvPicPr>
        <p:blipFill rotWithShape="1">
          <a:blip r:embed="rId2">
            <a:alphaModFix amt="14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093" r="-1" b="-1"/>
          <a:stretch/>
        </p:blipFill>
        <p:spPr>
          <a:xfrm>
            <a:off x="4017806" y="0"/>
            <a:ext cx="4163950" cy="68035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671896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B8722-A8CC-4816-AEF5-C4E66505ABB9}" type="datetimeFigureOut">
              <a:rPr lang="en-IN" smtClean="0"/>
              <a:t>22-06-2025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1909657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2961357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106352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2693980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9425953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4039553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3555275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7">
            <a:extLst>
              <a:ext uri="{FF2B5EF4-FFF2-40B4-BE49-F238E27FC236}">
                <a16:creationId xmlns:a16="http://schemas.microsoft.com/office/drawing/2014/main" id="{38098869-47C2-5FF4-0CD6-347623379C3F}"/>
              </a:ext>
            </a:extLst>
          </p:cNvPr>
          <p:cNvSpPr>
            <a:spLocks noGrp="1"/>
          </p:cNvSpPr>
          <p:nvPr>
            <p:ph type="dt" sz="half" idx="10"/>
          </p:nvPr>
        </p:nvSpPr>
        <p:spPr/>
        <p:txBody>
          <a:bodyPr/>
          <a:lstStyle/>
          <a:p>
            <a:fld id="{313B8722-A8CC-4816-AEF5-C4E66505ABB9}" type="datetimeFigureOut">
              <a:rPr lang="en-IN" smtClean="0"/>
              <a:t>22-06-2025</a:t>
            </a:fld>
            <a:endParaRPr lang="en-IN"/>
          </a:p>
        </p:txBody>
      </p:sp>
      <p:sp>
        <p:nvSpPr>
          <p:cNvPr id="9" name="Footer Placeholder 8">
            <a:extLst>
              <a:ext uri="{FF2B5EF4-FFF2-40B4-BE49-F238E27FC236}">
                <a16:creationId xmlns:a16="http://schemas.microsoft.com/office/drawing/2014/main" id="{77A00308-6A0D-BFA3-7A96-926846F67E4E}"/>
              </a:ext>
            </a:extLst>
          </p:cNvPr>
          <p:cNvSpPr>
            <a:spLocks noGrp="1"/>
          </p:cNvSpPr>
          <p:nvPr>
            <p:ph type="ftr" sz="quarter" idx="11"/>
          </p:nvPr>
        </p:nvSpPr>
        <p:spPr/>
        <p:txBody>
          <a:bodyPr/>
          <a:lstStyle/>
          <a:p>
            <a:endParaRPr lang="en-IN"/>
          </a:p>
        </p:txBody>
      </p:sp>
      <p:sp>
        <p:nvSpPr>
          <p:cNvPr id="10" name="Slide Number Placeholder 9">
            <a:extLst>
              <a:ext uri="{FF2B5EF4-FFF2-40B4-BE49-F238E27FC236}">
                <a16:creationId xmlns:a16="http://schemas.microsoft.com/office/drawing/2014/main" id="{E286A5E8-DF7F-F5FF-3E62-99AC7921E201}"/>
              </a:ext>
            </a:extLst>
          </p:cNvPr>
          <p:cNvSpPr>
            <a:spLocks noGrp="1"/>
          </p:cNvSpPr>
          <p:nvPr>
            <p:ph type="sldNum" sz="quarter" idx="12"/>
          </p:nvPr>
        </p:nvSpPr>
        <p:spPr/>
        <p:txBody>
          <a:bodyPr/>
          <a:lstStyle/>
          <a:p>
            <a:fld id="{62EC8930-6B5E-450C-B5D2-9C4BEE06A03D}" type="slidenum">
              <a:rPr lang="en-IN" smtClean="0"/>
              <a:t>‹#›</a:t>
            </a:fld>
            <a:endParaRPr lang="en-IN"/>
          </a:p>
        </p:txBody>
      </p:sp>
      <p:sp>
        <p:nvSpPr>
          <p:cNvPr id="11" name="Title 10">
            <a:extLst>
              <a:ext uri="{FF2B5EF4-FFF2-40B4-BE49-F238E27FC236}">
                <a16:creationId xmlns:a16="http://schemas.microsoft.com/office/drawing/2014/main" id="{8CED86E8-A955-F732-9892-4EAE2C522018}"/>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633709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1943824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pic>
        <p:nvPicPr>
          <p:cNvPr id="4" name="Picture 4">
            <a:extLst>
              <a:ext uri="{FF2B5EF4-FFF2-40B4-BE49-F238E27FC236}">
                <a16:creationId xmlns:a16="http://schemas.microsoft.com/office/drawing/2014/main" id="{AC6B28D0-21F5-070C-4249-0DEDDBEE79CC}"/>
              </a:ext>
            </a:extLst>
          </p:cNvPr>
          <p:cNvPicPr>
            <a:picLocks noChangeAspect="1"/>
          </p:cNvPicPr>
          <p:nvPr userDrawn="1"/>
        </p:nvPicPr>
        <p:blipFill rotWithShape="1">
          <a:blip r:embed="rId2">
            <a:alphaModFix amt="14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8093" r="-1" b="-1"/>
          <a:stretch/>
        </p:blipFill>
        <p:spPr>
          <a:xfrm>
            <a:off x="4017806" y="0"/>
            <a:ext cx="4163950" cy="680353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631151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2720914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3B8722-A8CC-4816-AEF5-C4E66505ABB9}" type="datetimeFigureOut">
              <a:rPr lang="en-IN" smtClean="0"/>
              <a:t>22-06-2025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7184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13B8722-A8CC-4816-AEF5-C4E66505ABB9}" type="datetimeFigureOut">
              <a:rPr lang="en-IN" smtClean="0"/>
              <a:t>22-06-2025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831637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93208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3832265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13B8722-A8CC-4816-AEF5-C4E66505ABB9}" type="datetimeFigureOut">
              <a:rPr lang="en-IN" smtClean="0"/>
              <a:t>22-06-2025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3190977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3B8722-A8CC-4816-AEF5-C4E66505ABB9}" type="datetimeFigureOut">
              <a:rPr lang="en-IN" smtClean="0"/>
              <a:t>22-06-2025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EC8930-6B5E-450C-B5D2-9C4BEE06A03D}" type="slidenum">
              <a:rPr lang="en-IN" smtClean="0"/>
              <a:t>‹#›</a:t>
            </a:fld>
            <a:endParaRPr lang="en-IN"/>
          </a:p>
        </p:txBody>
      </p:sp>
    </p:spTree>
    <p:extLst>
      <p:ext uri="{BB962C8B-B14F-4D97-AF65-F5344CB8AC3E}">
        <p14:creationId xmlns:p14="http://schemas.microsoft.com/office/powerpoint/2010/main" val="386931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13B8722-A8CC-4816-AEF5-C4E66505ABB9}" type="datetimeFigureOut">
              <a:rPr lang="en-IN" smtClean="0"/>
              <a:t>22-06-2025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2EC8930-6B5E-450C-B5D2-9C4BEE06A03D}" type="slidenum">
              <a:rPr lang="en-IN" smtClean="0"/>
              <a:t>‹#›</a:t>
            </a:fld>
            <a:endParaRPr lang="en-IN"/>
          </a:p>
        </p:txBody>
      </p:sp>
    </p:spTree>
    <p:extLst>
      <p:ext uri="{BB962C8B-B14F-4D97-AF65-F5344CB8AC3E}">
        <p14:creationId xmlns:p14="http://schemas.microsoft.com/office/powerpoint/2010/main" val="250549278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63" r:id="rId17"/>
    <p:sldLayoutId id="2147483695"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hyperlink" Target="https://creativecommons.org/licenses/by-sa/3.0/" TargetMode="External"/><Relationship Id="rId5" Type="http://schemas.openxmlformats.org/officeDocument/2006/relationships/hyperlink" Target="https://neus2010.deviantart.com/art/adidas-WALLPAPER-273072138" TargetMode="External"/><Relationship Id="rId4" Type="http://schemas.openxmlformats.org/officeDocument/2006/relationships/hyperlink" Target="https://tubuya.co/688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www.kaggle.com/datasets/heemalichaudhari/adidas-sales-datase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cherlund.blogspot.com/2017/03/artificial-intelligence-machine.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20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image" Target="../media/image20.png"/><Relationship Id="rId4" Type="http://schemas.openxmlformats.org/officeDocument/2006/relationships/image" Target="../media/image19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40.png"/><Relationship Id="rId3" Type="http://schemas.openxmlformats.org/officeDocument/2006/relationships/slide" Target="slide13.xml"/><Relationship Id="rId7" Type="http://schemas.openxmlformats.org/officeDocument/2006/relationships/image" Target="../media/image220.png"/><Relationship Id="rId12" Type="http://schemas.openxmlformats.org/officeDocument/2006/relationships/slide" Target="slide2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image" Target="../media/image24.png"/><Relationship Id="rId5" Type="http://schemas.openxmlformats.org/officeDocument/2006/relationships/image" Target="../media/image22.png"/><Relationship Id="rId10" Type="http://schemas.openxmlformats.org/officeDocument/2006/relationships/image" Target="../media/image230.png"/><Relationship Id="rId4" Type="http://schemas.openxmlformats.org/officeDocument/2006/relationships/image" Target="../media/image210.png"/><Relationship Id="rId9" Type="http://schemas.openxmlformats.org/officeDocument/2006/relationships/slide" Target="slide24.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35.png"/><Relationship Id="rId4" Type="http://schemas.openxmlformats.org/officeDocument/2006/relationships/diagramLayout" Target="../diagrams/layout2.xml"/><Relationship Id="rId9" Type="http://schemas.openxmlformats.org/officeDocument/2006/relationships/slide" Target="slide26.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4236/tel.2018.83032" TargetMode="External"/><Relationship Id="rId2" Type="http://schemas.openxmlformats.org/officeDocument/2006/relationships/hyperlink" Target="https://www.kaggle.com/datasets/heemalichaudhari/adidas-sales-dataset" TargetMode="External"/><Relationship Id="rId1" Type="http://schemas.openxmlformats.org/officeDocument/2006/relationships/slideLayout" Target="../slideLayouts/slideLayout2.xml"/><Relationship Id="rId4" Type="http://schemas.openxmlformats.org/officeDocument/2006/relationships/hyperlink" Target="https://doi.org/10.1063/5.006865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3" name="Picture 4">
            <a:extLst>
              <a:ext uri="{FF2B5EF4-FFF2-40B4-BE49-F238E27FC236}">
                <a16:creationId xmlns:a16="http://schemas.microsoft.com/office/drawing/2014/main" id="{A12FBF5E-22BE-87C8-7C87-C976D610723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093" r="-1" b="-1"/>
          <a:stretch/>
        </p:blipFill>
        <p:spPr>
          <a:xfrm>
            <a:off x="607849" y="609601"/>
            <a:ext cx="3451101" cy="5638797"/>
          </a:xfrm>
          <a:prstGeom prst="rect">
            <a:avLst/>
          </a:prstGeom>
          <a:effectLst>
            <a:outerShdw blurRad="50800" dist="38100" dir="5400000" algn="t" rotWithShape="0">
              <a:prstClr val="black">
                <a:alpha val="43000"/>
              </a:prstClr>
            </a:outerShdw>
          </a:effectLst>
        </p:spPr>
      </p:pic>
      <p:sp>
        <p:nvSpPr>
          <p:cNvPr id="5" name="TextBox 4">
            <a:extLst>
              <a:ext uri="{FF2B5EF4-FFF2-40B4-BE49-F238E27FC236}">
                <a16:creationId xmlns:a16="http://schemas.microsoft.com/office/drawing/2014/main" id="{CBBC31B4-7672-EC62-F4FD-6A49E76A2A28}"/>
              </a:ext>
            </a:extLst>
          </p:cNvPr>
          <p:cNvSpPr txBox="1"/>
          <p:nvPr/>
        </p:nvSpPr>
        <p:spPr>
          <a:xfrm>
            <a:off x="9477591" y="6657945"/>
            <a:ext cx="2714409" cy="200055"/>
          </a:xfrm>
          <a:prstGeom prst="rect">
            <a:avLst/>
          </a:prstGeom>
          <a:solidFill>
            <a:srgbClr val="000000"/>
          </a:solidFill>
        </p:spPr>
        <p:txBody>
          <a:bodyPr wrap="square" rtlCol="0">
            <a:spAutoFit/>
          </a:bodyPr>
          <a:lstStyle/>
          <a:p>
            <a:pPr algn="r">
              <a:spcAft>
                <a:spcPts val="600"/>
              </a:spcAft>
            </a:pPr>
            <a:r>
              <a:rPr lang="en-IN" sz="700">
                <a:solidFill>
                  <a:srgbClr val="FFFFFF"/>
                </a:solidFill>
                <a:hlinkClick r:id="rId5" tooltip="https://neus2010.deviantart.com/art/adidas-WALLPAPER-273072138">
                  <a:extLst>
                    <a:ext uri="{A12FA001-AC4F-418D-AE19-62706E023703}">
                      <ahyp:hlinkClr xmlns:ahyp="http://schemas.microsoft.com/office/drawing/2018/hyperlinkcolor" val="tx"/>
                    </a:ext>
                  </a:extLst>
                </a:hlinkClick>
              </a:rPr>
              <a:t>This Photo</a:t>
            </a:r>
            <a:r>
              <a:rPr lang="en-IN" sz="700">
                <a:solidFill>
                  <a:srgbClr val="FFFFFF"/>
                </a:solidFill>
              </a:rPr>
              <a:t> by Unknown Author is licensed under </a:t>
            </a:r>
            <a:r>
              <a:rPr lang="en-IN"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IN" sz="700">
              <a:solidFill>
                <a:srgbClr val="FFFFFF"/>
              </a:solidFill>
            </a:endParaRPr>
          </a:p>
        </p:txBody>
      </p:sp>
      <p:sp>
        <p:nvSpPr>
          <p:cNvPr id="11" name="TextBox 10">
            <a:extLst>
              <a:ext uri="{FF2B5EF4-FFF2-40B4-BE49-F238E27FC236}">
                <a16:creationId xmlns:a16="http://schemas.microsoft.com/office/drawing/2014/main" id="{C82CD580-1F39-D577-85D8-C945B398000B}"/>
              </a:ext>
            </a:extLst>
          </p:cNvPr>
          <p:cNvSpPr txBox="1"/>
          <p:nvPr/>
        </p:nvSpPr>
        <p:spPr>
          <a:xfrm>
            <a:off x="4598221" y="2351781"/>
            <a:ext cx="6096000" cy="1077218"/>
          </a:xfrm>
          <a:prstGeom prst="rect">
            <a:avLst/>
          </a:prstGeom>
          <a:noFill/>
        </p:spPr>
        <p:txBody>
          <a:bodyPr wrap="square">
            <a:spAutoFit/>
          </a:bodyPr>
          <a:lstStyle/>
          <a:p>
            <a:r>
              <a:rPr lang="en-IN" sz="3200" dirty="0"/>
              <a:t>Random Forecast Model using Addidas Sales Data</a:t>
            </a:r>
          </a:p>
        </p:txBody>
      </p:sp>
    </p:spTree>
    <p:extLst>
      <p:ext uri="{BB962C8B-B14F-4D97-AF65-F5344CB8AC3E}">
        <p14:creationId xmlns:p14="http://schemas.microsoft.com/office/powerpoint/2010/main" val="613429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 name="Picture 4" descr="Bright modern kitchen">
            <a:extLst>
              <a:ext uri="{FF2B5EF4-FFF2-40B4-BE49-F238E27FC236}">
                <a16:creationId xmlns:a16="http://schemas.microsoft.com/office/drawing/2014/main" id="{55A1DBC7-4E36-300E-7FFE-C06412144F21}"/>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3" name="Title 1">
            <a:extLst>
              <a:ext uri="{FF2B5EF4-FFF2-40B4-BE49-F238E27FC236}">
                <a16:creationId xmlns:a16="http://schemas.microsoft.com/office/drawing/2014/main" id="{ECFD3816-AFBF-236C-B713-B24AACB2D917}"/>
              </a:ext>
            </a:extLst>
          </p:cNvPr>
          <p:cNvSpPr txBox="1">
            <a:spLocks/>
          </p:cNvSpPr>
          <p:nvPr/>
        </p:nvSpPr>
        <p:spPr>
          <a:xfrm>
            <a:off x="8360359" y="5963651"/>
            <a:ext cx="3727150" cy="762001"/>
          </a:xfrm>
          <a:prstGeom prst="rect">
            <a:avLst/>
          </a:prstGeom>
        </p:spPr>
        <p:txBody>
          <a:bodyPr vert="horz" lIns="91440" tIns="45720" rIns="91440" bIns="45720" rtlCol="0" anchor="b">
            <a:normAutofit lnSpcReduction="10000"/>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800"/>
              <a:t>THANK YOU</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16444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A225FA-33D0-D6A2-5281-1A750A6E4551}"/>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DATA</a:t>
            </a:r>
          </a:p>
        </p:txBody>
      </p:sp>
      <p:graphicFrame>
        <p:nvGraphicFramePr>
          <p:cNvPr id="16" name="TextBox 2">
            <a:extLst>
              <a:ext uri="{FF2B5EF4-FFF2-40B4-BE49-F238E27FC236}">
                <a16:creationId xmlns:a16="http://schemas.microsoft.com/office/drawing/2014/main" id="{FD33DE7F-D341-38D2-A234-E566E7329CB2}"/>
              </a:ext>
            </a:extLst>
          </p:cNvPr>
          <p:cNvGraphicFramePr/>
          <p:nvPr>
            <p:extLst>
              <p:ext uri="{D42A27DB-BD31-4B8C-83A1-F6EECF244321}">
                <p14:modId xmlns:p14="http://schemas.microsoft.com/office/powerpoint/2010/main" val="594736450"/>
              </p:ext>
            </p:extLst>
          </p:nvPr>
        </p:nvGraphicFramePr>
        <p:xfrm>
          <a:off x="6764689" y="140531"/>
          <a:ext cx="6096000" cy="465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extBox 16">
            <a:extLst>
              <a:ext uri="{FF2B5EF4-FFF2-40B4-BE49-F238E27FC236}">
                <a16:creationId xmlns:a16="http://schemas.microsoft.com/office/drawing/2014/main" id="{41EBCB9D-A4F9-397D-2B37-27B61996AE75}"/>
              </a:ext>
            </a:extLst>
          </p:cNvPr>
          <p:cNvSpPr txBox="1"/>
          <p:nvPr/>
        </p:nvSpPr>
        <p:spPr>
          <a:xfrm>
            <a:off x="648934" y="1679867"/>
            <a:ext cx="6623933" cy="4262064"/>
          </a:xfrm>
          <a:prstGeom prst="rect">
            <a:avLst/>
          </a:prstGeom>
          <a:noFill/>
        </p:spPr>
        <p:txBody>
          <a:bodyPr wrap="square" lIns="91440" tIns="45720" rIns="91440" bIns="45720" anchor="t">
            <a:spAutoFit/>
          </a:bodyPr>
          <a:lstStyle/>
          <a:p>
            <a:pPr>
              <a:lnSpc>
                <a:spcPct val="200000"/>
              </a:lnSpc>
              <a:spcAft>
                <a:spcPts val="800"/>
              </a:spcAft>
            </a:pPr>
            <a:r>
              <a:rPr lang="en-US" sz="1600" b="1">
                <a:effectLst/>
                <a:latin typeface="+mj-lt"/>
                <a:ea typeface="Calibri" panose="020F0502020204030204" pitchFamily="34" charset="0"/>
                <a:cs typeface="Arial"/>
              </a:rPr>
              <a:t>SOURCE OF DATA:</a:t>
            </a:r>
            <a:r>
              <a:rPr lang="en-US" sz="1600">
                <a:latin typeface="+mj-lt"/>
                <a:ea typeface="Calibri" panose="020F0502020204030204" pitchFamily="34" charset="0"/>
                <a:cs typeface="Arial"/>
              </a:rPr>
              <a:t> Adidas sales dataset in the United States between 2020 and 2021 (KAGGLE, 2022)</a:t>
            </a:r>
            <a:endParaRPr lang="en-US" sz="1600">
              <a:effectLst/>
              <a:latin typeface="+mj-lt"/>
              <a:ea typeface="Calibri" panose="020F0502020204030204" pitchFamily="34" charset="0"/>
              <a:cs typeface="Arial"/>
            </a:endParaRPr>
          </a:p>
          <a:p>
            <a:pPr>
              <a:lnSpc>
                <a:spcPct val="200000"/>
              </a:lnSpc>
              <a:spcAft>
                <a:spcPts val="800"/>
              </a:spcAft>
            </a:pPr>
            <a:r>
              <a:rPr lang="en-US" sz="1600" b="1">
                <a:latin typeface="+mj-lt"/>
                <a:ea typeface="Calibri" panose="020F0502020204030204" pitchFamily="34" charset="0"/>
                <a:cs typeface="Arial"/>
              </a:rPr>
              <a:t>TOTAL VARIABLES: </a:t>
            </a:r>
            <a:r>
              <a:rPr lang="en-US" sz="1600">
                <a:latin typeface="+mj-lt"/>
                <a:ea typeface="Calibri" panose="020F0502020204030204" pitchFamily="34" charset="0"/>
                <a:cs typeface="Arial"/>
              </a:rPr>
              <a:t>The original dataset has 13 variables (NUM:7|CAT:6)</a:t>
            </a:r>
            <a:endParaRPr lang="en-US" sz="1600">
              <a:latin typeface="+mj-lt"/>
              <a:ea typeface="Calibri" panose="020F0502020204030204" pitchFamily="34" charset="0"/>
              <a:cs typeface="Arial" panose="020B0604020202020204" pitchFamily="34" charset="0"/>
            </a:endParaRPr>
          </a:p>
          <a:p>
            <a:pPr>
              <a:lnSpc>
                <a:spcPct val="200000"/>
              </a:lnSpc>
              <a:spcAft>
                <a:spcPts val="800"/>
              </a:spcAft>
            </a:pPr>
            <a:r>
              <a:rPr lang="en-US" sz="1600" b="1">
                <a:latin typeface="+mj-lt"/>
                <a:ea typeface="Calibri" panose="020F0502020204030204" pitchFamily="34" charset="0"/>
                <a:cs typeface="Arial"/>
              </a:rPr>
              <a:t>DUMMY VARIABLES: </a:t>
            </a:r>
            <a:r>
              <a:rPr lang="en-US" sz="1600">
                <a:latin typeface="+mj-lt"/>
                <a:ea typeface="Calibri" panose="020F0502020204030204" pitchFamily="34" charset="0"/>
                <a:cs typeface="Arial"/>
              </a:rPr>
              <a:t>2 dummy variables (Sales in - Store VS Outlet and Online vs Outlet)</a:t>
            </a:r>
            <a:endParaRPr lang="en-US" sz="1600">
              <a:latin typeface="+mj-lt"/>
              <a:ea typeface="Calibri" panose="020F0502020204030204" pitchFamily="34" charset="0"/>
              <a:cs typeface="Arial" panose="020B0604020202020204" pitchFamily="34" charset="0"/>
            </a:endParaRPr>
          </a:p>
          <a:p>
            <a:pPr>
              <a:lnSpc>
                <a:spcPct val="200000"/>
              </a:lnSpc>
              <a:spcAft>
                <a:spcPts val="800"/>
              </a:spcAft>
            </a:pPr>
            <a:r>
              <a:rPr lang="en-US" sz="1600" b="1">
                <a:latin typeface="+mj-lt"/>
                <a:ea typeface="Calibri" panose="020F0502020204030204" pitchFamily="34" charset="0"/>
                <a:cs typeface="Arial"/>
              </a:rPr>
              <a:t>TOTAL</a:t>
            </a:r>
            <a:r>
              <a:rPr lang="en-US" sz="1600" b="1">
                <a:effectLst/>
                <a:latin typeface="+mj-lt"/>
                <a:ea typeface="Calibri" panose="020F0502020204030204" pitchFamily="34" charset="0"/>
                <a:cs typeface="Arial"/>
              </a:rPr>
              <a:t> ROWS:</a:t>
            </a:r>
            <a:r>
              <a:rPr lang="en-US" sz="1600" b="1">
                <a:latin typeface="+mj-lt"/>
                <a:ea typeface="Calibri" panose="020F0502020204030204" pitchFamily="34" charset="0"/>
                <a:cs typeface="Arial"/>
              </a:rPr>
              <a:t> </a:t>
            </a:r>
            <a:r>
              <a:rPr lang="en-US" sz="1600">
                <a:latin typeface="+mj-lt"/>
                <a:ea typeface="Calibri" panose="020F0502020204030204" pitchFamily="34" charset="0"/>
                <a:cs typeface="Arial"/>
              </a:rPr>
              <a:t>A total of 9648 rows of data was used for the analysis</a:t>
            </a:r>
            <a:endParaRPr lang="en-US" sz="1600">
              <a:effectLst/>
              <a:latin typeface="+mj-lt"/>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DACECE-3729-A2BF-CA2A-C878DFB5F312}"/>
              </a:ext>
            </a:extLst>
          </p:cNvPr>
          <p:cNvSpPr txBox="1"/>
          <p:nvPr/>
        </p:nvSpPr>
        <p:spPr>
          <a:xfrm>
            <a:off x="6389123" y="6488668"/>
            <a:ext cx="6002621" cy="461665"/>
          </a:xfrm>
          <a:prstGeom prst="rect">
            <a:avLst/>
          </a:prstGeom>
          <a:noFill/>
        </p:spPr>
        <p:txBody>
          <a:bodyPr wrap="square" lIns="91440" tIns="45720" rIns="91440" bIns="45720" anchor="t">
            <a:spAutoFit/>
          </a:bodyPr>
          <a:lstStyle/>
          <a:p>
            <a:r>
              <a:rPr lang="en-IN" sz="1200">
                <a:hlinkClick r:id="rId7"/>
              </a:rPr>
              <a:t>https://www.kaggle.com/datasets/heemalichaudhari/adidas-sales-dataset</a:t>
            </a:r>
            <a:endParaRPr lang="en-IN" sz="1200"/>
          </a:p>
          <a:p>
            <a:endParaRPr lang="en-IN" sz="1200"/>
          </a:p>
        </p:txBody>
      </p:sp>
    </p:spTree>
    <p:extLst>
      <p:ext uri="{BB962C8B-B14F-4D97-AF65-F5344CB8AC3E}">
        <p14:creationId xmlns:p14="http://schemas.microsoft.com/office/powerpoint/2010/main" val="3870385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A225FA-33D0-D6A2-5281-1A750A6E4551}"/>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TOOLS AND ANALYTICS</a:t>
            </a:r>
          </a:p>
        </p:txBody>
      </p:sp>
      <p:graphicFrame>
        <p:nvGraphicFramePr>
          <p:cNvPr id="15" name="Content Placeholder 2">
            <a:extLst>
              <a:ext uri="{FF2B5EF4-FFF2-40B4-BE49-F238E27FC236}">
                <a16:creationId xmlns:a16="http://schemas.microsoft.com/office/drawing/2014/main" id="{BB18EDD0-0F16-B938-4648-9F168134B7F0}"/>
              </a:ext>
            </a:extLst>
          </p:cNvPr>
          <p:cNvGraphicFramePr/>
          <p:nvPr>
            <p:extLst>
              <p:ext uri="{D42A27DB-BD31-4B8C-83A1-F6EECF244321}">
                <p14:modId xmlns:p14="http://schemas.microsoft.com/office/powerpoint/2010/main" val="147460457"/>
              </p:ext>
            </p:extLst>
          </p:nvPr>
        </p:nvGraphicFramePr>
        <p:xfrm>
          <a:off x="1393824" y="1853248"/>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2644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F557FA-06EC-A5B2-0329-98B188AC62E8}"/>
              </a:ext>
            </a:extLst>
          </p:cNvPr>
          <p:cNvPicPr>
            <a:picLocks noChangeAspect="1"/>
          </p:cNvPicPr>
          <p:nvPr/>
        </p:nvPicPr>
        <p:blipFill>
          <a:blip r:embed="rId2"/>
          <a:stretch>
            <a:fillRect/>
          </a:stretch>
        </p:blipFill>
        <p:spPr>
          <a:xfrm>
            <a:off x="646112" y="1566391"/>
            <a:ext cx="8669692" cy="1306286"/>
          </a:xfrm>
          <a:prstGeom prst="rect">
            <a:avLst/>
          </a:prstGeom>
        </p:spPr>
      </p:pic>
      <p:pic>
        <p:nvPicPr>
          <p:cNvPr id="6" name="Picture 5">
            <a:extLst>
              <a:ext uri="{FF2B5EF4-FFF2-40B4-BE49-F238E27FC236}">
                <a16:creationId xmlns:a16="http://schemas.microsoft.com/office/drawing/2014/main" id="{A9FE7182-52A7-26F4-9508-B9E6751AB702}"/>
              </a:ext>
            </a:extLst>
          </p:cNvPr>
          <p:cNvPicPr>
            <a:picLocks noChangeAspect="1"/>
          </p:cNvPicPr>
          <p:nvPr/>
        </p:nvPicPr>
        <p:blipFill>
          <a:blip r:embed="rId3"/>
          <a:stretch>
            <a:fillRect/>
          </a:stretch>
        </p:blipFill>
        <p:spPr>
          <a:xfrm>
            <a:off x="646111" y="2980789"/>
            <a:ext cx="8669691" cy="3642794"/>
          </a:xfrm>
          <a:prstGeom prst="rect">
            <a:avLst/>
          </a:prstGeom>
        </p:spPr>
      </p:pic>
      <p:sp>
        <p:nvSpPr>
          <p:cNvPr id="10" name="Title 3">
            <a:extLst>
              <a:ext uri="{FF2B5EF4-FFF2-40B4-BE49-F238E27FC236}">
                <a16:creationId xmlns:a16="http://schemas.microsoft.com/office/drawing/2014/main" id="{F93D3D50-BE57-FB8A-C25A-FC07C5363F61}"/>
              </a:ext>
            </a:extLst>
          </p:cNvPr>
          <p:cNvSpPr>
            <a:spLocks noGrp="1"/>
          </p:cNvSpPr>
          <p:nvPr>
            <p:ph type="title"/>
          </p:nvPr>
        </p:nvSpPr>
        <p:spPr/>
        <p:txBody>
          <a:bodyPr/>
          <a:lstStyle/>
          <a:p>
            <a:r>
              <a:rPr lang="en-IN"/>
              <a:t>RONDOM FOREST MODEL</a:t>
            </a:r>
          </a:p>
        </p:txBody>
      </p:sp>
    </p:spTree>
    <p:extLst>
      <p:ext uri="{BB962C8B-B14F-4D97-AF65-F5344CB8AC3E}">
        <p14:creationId xmlns:p14="http://schemas.microsoft.com/office/powerpoint/2010/main" val="2238143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F93D3D50-BE57-FB8A-C25A-FC07C5363F61}"/>
              </a:ext>
            </a:extLst>
          </p:cNvPr>
          <p:cNvSpPr>
            <a:spLocks noGrp="1"/>
          </p:cNvSpPr>
          <p:nvPr>
            <p:ph type="title"/>
          </p:nvPr>
        </p:nvSpPr>
        <p:spPr/>
        <p:txBody>
          <a:bodyPr/>
          <a:lstStyle/>
          <a:p>
            <a:r>
              <a:rPr lang="en-IN"/>
              <a:t>RONDOM FOREST MODEL</a:t>
            </a:r>
          </a:p>
        </p:txBody>
      </p:sp>
      <p:pic>
        <p:nvPicPr>
          <p:cNvPr id="3" name="Picture 2" descr="Text&#10;&#10;Description automatically generated">
            <a:extLst>
              <a:ext uri="{FF2B5EF4-FFF2-40B4-BE49-F238E27FC236}">
                <a16:creationId xmlns:a16="http://schemas.microsoft.com/office/drawing/2014/main" id="{3ACD0B59-B72D-2420-ACB2-451EEBC88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259" y="2050028"/>
            <a:ext cx="10291482" cy="3768596"/>
          </a:xfrm>
          <a:prstGeom prst="rect">
            <a:avLst/>
          </a:prstGeom>
        </p:spPr>
      </p:pic>
    </p:spTree>
    <p:extLst>
      <p:ext uri="{BB962C8B-B14F-4D97-AF65-F5344CB8AC3E}">
        <p14:creationId xmlns:p14="http://schemas.microsoft.com/office/powerpoint/2010/main" val="367992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D963-84C6-DC99-132C-EFCD0F553B87}"/>
              </a:ext>
            </a:extLst>
          </p:cNvPr>
          <p:cNvSpPr>
            <a:spLocks noGrp="1"/>
          </p:cNvSpPr>
          <p:nvPr>
            <p:ph type="title"/>
          </p:nvPr>
        </p:nvSpPr>
        <p:spPr>
          <a:xfrm>
            <a:off x="838200" y="365125"/>
            <a:ext cx="10515600" cy="483961"/>
          </a:xfrm>
        </p:spPr>
        <p:txBody>
          <a:bodyPr>
            <a:normAutofit fontScale="90000"/>
          </a:bodyPr>
          <a:lstStyle/>
          <a:p>
            <a:r>
              <a:rPr lang="en-IN"/>
              <a:t>Summary of trials using different estimator values</a:t>
            </a:r>
          </a:p>
        </p:txBody>
      </p:sp>
      <p:graphicFrame>
        <p:nvGraphicFramePr>
          <p:cNvPr id="6" name="Table 6">
            <a:extLst>
              <a:ext uri="{FF2B5EF4-FFF2-40B4-BE49-F238E27FC236}">
                <a16:creationId xmlns:a16="http://schemas.microsoft.com/office/drawing/2014/main" id="{AD862542-01E2-141C-5E06-4EEFED5C7B6F}"/>
              </a:ext>
            </a:extLst>
          </p:cNvPr>
          <p:cNvGraphicFramePr>
            <a:graphicFrameLocks noGrp="1"/>
          </p:cNvGraphicFramePr>
          <p:nvPr>
            <p:extLst>
              <p:ext uri="{D42A27DB-BD31-4B8C-83A1-F6EECF244321}">
                <p14:modId xmlns:p14="http://schemas.microsoft.com/office/powerpoint/2010/main" val="3000409917"/>
              </p:ext>
            </p:extLst>
          </p:nvPr>
        </p:nvGraphicFramePr>
        <p:xfrm>
          <a:off x="3386667" y="2278861"/>
          <a:ext cx="5418666" cy="35763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5393348"/>
                    </a:ext>
                  </a:extLst>
                </a:gridCol>
                <a:gridCol w="2709333">
                  <a:extLst>
                    <a:ext uri="{9D8B030D-6E8A-4147-A177-3AD203B41FA5}">
                      <a16:colId xmlns:a16="http://schemas.microsoft.com/office/drawing/2014/main" val="440436714"/>
                    </a:ext>
                  </a:extLst>
                </a:gridCol>
              </a:tblGrid>
              <a:tr h="370840">
                <a:tc>
                  <a:txBody>
                    <a:bodyPr/>
                    <a:lstStyle/>
                    <a:p>
                      <a:pPr algn="l"/>
                      <a:r>
                        <a:rPr lang="en-US"/>
                        <a:t>Estimators</a:t>
                      </a:r>
                      <a:endParaRPr lang="en-IN"/>
                    </a:p>
                  </a:txBody>
                  <a:tcPr anchor="ctr"/>
                </a:tc>
                <a:tc>
                  <a:txBody>
                    <a:bodyPr/>
                    <a:lstStyle/>
                    <a:p>
                      <a:pPr algn="l"/>
                      <a:r>
                        <a:rPr lang="en-US"/>
                        <a:t>V</a:t>
                      </a:r>
                      <a:r>
                        <a:rPr lang="en-IN" err="1"/>
                        <a:t>alues</a:t>
                      </a:r>
                      <a:endParaRPr lang="en-IN"/>
                    </a:p>
                  </a:txBody>
                  <a:tcPr anchor="ctr"/>
                </a:tc>
                <a:extLst>
                  <a:ext uri="{0D108BD9-81ED-4DB2-BD59-A6C34878D82A}">
                    <a16:rowId xmlns:a16="http://schemas.microsoft.com/office/drawing/2014/main" val="444917961"/>
                  </a:ext>
                </a:extLst>
              </a:tr>
              <a:tr h="37084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i="0" err="1">
                          <a:effectLst/>
                          <a:latin typeface="Times New Roman" panose="02020603050405020304" pitchFamily="18" charset="0"/>
                        </a:rPr>
                        <a:t>n_estimators</a:t>
                      </a:r>
                      <a:r>
                        <a:rPr lang="en-IN" sz="1800" b="0" i="0">
                          <a:effectLst/>
                          <a:latin typeface="Times New Roman" panose="02020603050405020304" pitchFamily="18" charset="0"/>
                        </a:rPr>
                        <a:t> = 500</a:t>
                      </a:r>
                      <a:endParaRPr lang="en-IN" b="0" i="0">
                        <a:effectLst/>
                      </a:endParaRPr>
                    </a:p>
                  </a:txBody>
                  <a:tcPr anchor="ctr"/>
                </a:tc>
                <a:tc>
                  <a:txBody>
                    <a:bodyPr/>
                    <a:lstStyle/>
                    <a:p>
                      <a:pPr algn="l" fontAlgn="t"/>
                      <a:r>
                        <a:rPr lang="en-IN">
                          <a:effectLst/>
                        </a:rPr>
                        <a:t>2.7651817627660122</a:t>
                      </a:r>
                    </a:p>
                  </a:txBody>
                  <a:tcPr anchor="ctr"/>
                </a:tc>
                <a:extLst>
                  <a:ext uri="{0D108BD9-81ED-4DB2-BD59-A6C34878D82A}">
                    <a16:rowId xmlns:a16="http://schemas.microsoft.com/office/drawing/2014/main" val="2884530867"/>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err="1">
                          <a:effectLst/>
                          <a:latin typeface="Times New Roman" panose="02020603050405020304" pitchFamily="18" charset="0"/>
                        </a:rPr>
                        <a:t>n_estimators</a:t>
                      </a:r>
                      <a:r>
                        <a:rPr lang="en-IN" sz="1800" b="0" i="0">
                          <a:effectLst/>
                          <a:latin typeface="Times New Roman" panose="02020603050405020304" pitchFamily="18" charset="0"/>
                        </a:rPr>
                        <a:t> = 1000</a:t>
                      </a:r>
                      <a:endParaRPr lang="en-IN" b="0" i="0">
                        <a:effectLst/>
                      </a:endParaRPr>
                    </a:p>
                  </a:txBody>
                  <a:tcPr anchor="ctr"/>
                </a:tc>
                <a:tc>
                  <a:txBody>
                    <a:bodyPr/>
                    <a:lstStyle/>
                    <a:p>
                      <a:pPr algn="l" fontAlgn="t"/>
                      <a:endParaRPr lang="en-IN">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b="0" i="0">
                          <a:effectLst/>
                        </a:rPr>
                        <a:t>2.7744050622798405</a:t>
                      </a:r>
                    </a:p>
                    <a:p>
                      <a:pPr algn="l" rtl="0" fontAlgn="base"/>
                      <a:endParaRPr lang="en-IN" b="0" i="0">
                        <a:effectLst/>
                      </a:endParaRPr>
                    </a:p>
                  </a:txBody>
                  <a:tcPr anchor="ctr"/>
                </a:tc>
                <a:extLst>
                  <a:ext uri="{0D108BD9-81ED-4DB2-BD59-A6C34878D82A}">
                    <a16:rowId xmlns:a16="http://schemas.microsoft.com/office/drawing/2014/main" val="1013595793"/>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kern="1200" err="1">
                          <a:solidFill>
                            <a:schemeClr val="dk1"/>
                          </a:solidFill>
                          <a:effectLst/>
                          <a:latin typeface="Times New Roman" panose="02020603050405020304" pitchFamily="18" charset="0"/>
                          <a:ea typeface="+mn-ea"/>
                          <a:cs typeface="+mn-cs"/>
                        </a:rPr>
                        <a:t>n_estimators</a:t>
                      </a:r>
                      <a:r>
                        <a:rPr lang="en-IN" sz="1800" b="0" i="0" kern="1200">
                          <a:solidFill>
                            <a:schemeClr val="dk1"/>
                          </a:solidFill>
                          <a:effectLst/>
                          <a:latin typeface="Times New Roman" panose="02020603050405020304" pitchFamily="18" charset="0"/>
                          <a:ea typeface="+mn-ea"/>
                          <a:cs typeface="+mn-cs"/>
                        </a:rPr>
                        <a:t> = 1500 </a:t>
                      </a:r>
                    </a:p>
                  </a:txBody>
                  <a:tcPr anchor="ctr"/>
                </a:tc>
                <a:tc>
                  <a:txBody>
                    <a:bodyPr/>
                    <a:lstStyle/>
                    <a:p>
                      <a:pPr algn="l" fontAlgn="t"/>
                      <a:endParaRPr lang="en-IN">
                        <a:effectLst/>
                      </a:endParaRPr>
                    </a:p>
                    <a:p>
                      <a:pPr algn="l" rtl="0" fontAlgn="base"/>
                      <a:r>
                        <a:rPr lang="en-IN" sz="1800" b="0" i="0" kern="1200">
                          <a:solidFill>
                            <a:schemeClr val="dk1"/>
                          </a:solidFill>
                          <a:effectLst/>
                          <a:latin typeface="+mn-lt"/>
                          <a:ea typeface="+mn-ea"/>
                          <a:cs typeface="+mn-cs"/>
                        </a:rPr>
                        <a:t> 2.787803543625985</a:t>
                      </a:r>
                    </a:p>
                  </a:txBody>
                  <a:tcPr anchor="ctr"/>
                </a:tc>
                <a:extLst>
                  <a:ext uri="{0D108BD9-81ED-4DB2-BD59-A6C34878D82A}">
                    <a16:rowId xmlns:a16="http://schemas.microsoft.com/office/drawing/2014/main" val="1074461751"/>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err="1">
                          <a:effectLst/>
                          <a:latin typeface="Times New Roman" panose="02020603050405020304" pitchFamily="18" charset="0"/>
                        </a:rPr>
                        <a:t>n_estimators</a:t>
                      </a:r>
                      <a:r>
                        <a:rPr lang="en-IN" sz="1800" b="0" i="0">
                          <a:effectLst/>
                          <a:latin typeface="Times New Roman" panose="02020603050405020304" pitchFamily="18" charset="0"/>
                        </a:rPr>
                        <a:t> = 2000</a:t>
                      </a:r>
                      <a:endParaRPr lang="en-IN" b="0" i="0">
                        <a:effectLst/>
                      </a:endParaRPr>
                    </a:p>
                  </a:txBody>
                  <a:tcPr anchor="ctr"/>
                </a:tc>
                <a:tc>
                  <a:txBody>
                    <a:bodyPr/>
                    <a:lstStyle/>
                    <a:p>
                      <a:pPr algn="l" fontAlgn="t"/>
                      <a:endParaRPr lang="en-IN">
                        <a:effectLst/>
                      </a:endParaRPr>
                    </a:p>
                    <a:p>
                      <a:pPr algn="l" rtl="0" fontAlgn="base"/>
                      <a:r>
                        <a:rPr lang="en-IN" b="0" i="0">
                          <a:effectLst/>
                        </a:rPr>
                        <a:t>2.8811457728126535</a:t>
                      </a:r>
                    </a:p>
                  </a:txBody>
                  <a:tcPr anchor="ctr"/>
                </a:tc>
                <a:extLst>
                  <a:ext uri="{0D108BD9-81ED-4DB2-BD59-A6C34878D82A}">
                    <a16:rowId xmlns:a16="http://schemas.microsoft.com/office/drawing/2014/main" val="440502773"/>
                  </a:ext>
                </a:extLst>
              </a:tr>
              <a:tr h="37084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err="1">
                          <a:effectLst/>
                          <a:latin typeface="Times New Roman" panose="02020603050405020304" pitchFamily="18" charset="0"/>
                        </a:rPr>
                        <a:t>n_estimators</a:t>
                      </a:r>
                      <a:r>
                        <a:rPr lang="en-IN" sz="1800" b="0" i="0">
                          <a:effectLst/>
                          <a:latin typeface="Times New Roman" panose="02020603050405020304" pitchFamily="18" charset="0"/>
                        </a:rPr>
                        <a:t> = 2500</a:t>
                      </a:r>
                      <a:endParaRPr lang="en-IN" b="0" i="0">
                        <a:effectLst/>
                      </a:endParaRPr>
                    </a:p>
                  </a:txBody>
                  <a:tcPr anchor="ctr"/>
                </a:tc>
                <a:tc>
                  <a:txBody>
                    <a:bodyPr/>
                    <a:lstStyle/>
                    <a:p>
                      <a:pPr algn="l" fontAlgn="t"/>
                      <a:endParaRPr lang="en-IN">
                        <a:effectLst/>
                      </a:endParaRPr>
                    </a:p>
                    <a:p>
                      <a:pPr algn="l" rtl="0" fontAlgn="base"/>
                      <a:r>
                        <a:rPr lang="en-IN" b="0" i="0">
                          <a:effectLst/>
                        </a:rPr>
                        <a:t> 2.872609580057337</a:t>
                      </a:r>
                    </a:p>
                  </a:txBody>
                  <a:tcPr anchor="ctr"/>
                </a:tc>
                <a:extLst>
                  <a:ext uri="{0D108BD9-81ED-4DB2-BD59-A6C34878D82A}">
                    <a16:rowId xmlns:a16="http://schemas.microsoft.com/office/drawing/2014/main" val="3924521861"/>
                  </a:ext>
                </a:extLst>
              </a:tr>
            </a:tbl>
          </a:graphicData>
        </a:graphic>
      </p:graphicFrame>
    </p:spTree>
    <p:extLst>
      <p:ext uri="{BB962C8B-B14F-4D97-AF65-F5344CB8AC3E}">
        <p14:creationId xmlns:p14="http://schemas.microsoft.com/office/powerpoint/2010/main" val="221275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3533E5-B976-854F-645C-DAB32AD5B1E8}"/>
              </a:ext>
            </a:extLst>
          </p:cNvPr>
          <p:cNvPicPr>
            <a:picLocks noChangeAspect="1"/>
          </p:cNvPicPr>
          <p:nvPr/>
        </p:nvPicPr>
        <p:blipFill>
          <a:blip r:embed="rId2"/>
          <a:stretch>
            <a:fillRect/>
          </a:stretch>
        </p:blipFill>
        <p:spPr>
          <a:xfrm>
            <a:off x="838200" y="1333129"/>
            <a:ext cx="9404723" cy="1317659"/>
          </a:xfrm>
          <a:prstGeom prst="rect">
            <a:avLst/>
          </a:prstGeom>
        </p:spPr>
      </p:pic>
      <p:pic>
        <p:nvPicPr>
          <p:cNvPr id="11" name="Picture 10">
            <a:extLst>
              <a:ext uri="{FF2B5EF4-FFF2-40B4-BE49-F238E27FC236}">
                <a16:creationId xmlns:a16="http://schemas.microsoft.com/office/drawing/2014/main" id="{FA28F2C2-F350-567B-753A-FC8CBABCBCA8}"/>
              </a:ext>
            </a:extLst>
          </p:cNvPr>
          <p:cNvPicPr>
            <a:picLocks noChangeAspect="1"/>
          </p:cNvPicPr>
          <p:nvPr/>
        </p:nvPicPr>
        <p:blipFill>
          <a:blip r:embed="rId3"/>
          <a:stretch>
            <a:fillRect/>
          </a:stretch>
        </p:blipFill>
        <p:spPr>
          <a:xfrm>
            <a:off x="838200" y="2923246"/>
            <a:ext cx="9404723" cy="3563230"/>
          </a:xfrm>
          <a:prstGeom prst="rect">
            <a:avLst/>
          </a:prstGeom>
        </p:spPr>
      </p:pic>
      <p:sp>
        <p:nvSpPr>
          <p:cNvPr id="4" name="Title 3">
            <a:extLst>
              <a:ext uri="{FF2B5EF4-FFF2-40B4-BE49-F238E27FC236}">
                <a16:creationId xmlns:a16="http://schemas.microsoft.com/office/drawing/2014/main" id="{B6F6062E-3E19-4E41-3A74-DC4A05B8A963}"/>
              </a:ext>
            </a:extLst>
          </p:cNvPr>
          <p:cNvSpPr>
            <a:spLocks noGrp="1"/>
          </p:cNvSpPr>
          <p:nvPr>
            <p:ph type="title"/>
          </p:nvPr>
        </p:nvSpPr>
        <p:spPr/>
        <p:txBody>
          <a:bodyPr/>
          <a:lstStyle/>
          <a:p>
            <a:r>
              <a:rPr lang="en-IN"/>
              <a:t>SVM MODEL</a:t>
            </a:r>
          </a:p>
        </p:txBody>
      </p:sp>
    </p:spTree>
    <p:extLst>
      <p:ext uri="{BB962C8B-B14F-4D97-AF65-F5344CB8AC3E}">
        <p14:creationId xmlns:p14="http://schemas.microsoft.com/office/powerpoint/2010/main" val="2334618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F6062E-3E19-4E41-3A74-DC4A05B8A963}"/>
              </a:ext>
            </a:extLst>
          </p:cNvPr>
          <p:cNvSpPr>
            <a:spLocks noGrp="1"/>
          </p:cNvSpPr>
          <p:nvPr>
            <p:ph type="title"/>
          </p:nvPr>
        </p:nvSpPr>
        <p:spPr/>
        <p:txBody>
          <a:bodyPr/>
          <a:lstStyle/>
          <a:p>
            <a:r>
              <a:rPr lang="en-IN"/>
              <a:t>SVM MODEL</a:t>
            </a:r>
          </a:p>
        </p:txBody>
      </p:sp>
      <p:pic>
        <p:nvPicPr>
          <p:cNvPr id="6" name="Picture 5" descr="Text&#10;&#10;Description automatically generated">
            <a:extLst>
              <a:ext uri="{FF2B5EF4-FFF2-40B4-BE49-F238E27FC236}">
                <a16:creationId xmlns:a16="http://schemas.microsoft.com/office/drawing/2014/main" id="{7EF67B92-0C04-C6A8-AB4E-4CE0A3C52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773" y="1320668"/>
            <a:ext cx="7430453" cy="5325050"/>
          </a:xfrm>
          <a:prstGeom prst="rect">
            <a:avLst/>
          </a:prstGeom>
        </p:spPr>
      </p:pic>
    </p:spTree>
    <p:extLst>
      <p:ext uri="{BB962C8B-B14F-4D97-AF65-F5344CB8AC3E}">
        <p14:creationId xmlns:p14="http://schemas.microsoft.com/office/powerpoint/2010/main" val="280277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D963-84C6-DC99-132C-EFCD0F553B87}"/>
              </a:ext>
            </a:extLst>
          </p:cNvPr>
          <p:cNvSpPr>
            <a:spLocks noGrp="1"/>
          </p:cNvSpPr>
          <p:nvPr>
            <p:ph type="title"/>
          </p:nvPr>
        </p:nvSpPr>
        <p:spPr>
          <a:xfrm>
            <a:off x="838200" y="365125"/>
            <a:ext cx="10515600" cy="483961"/>
          </a:xfrm>
        </p:spPr>
        <p:txBody>
          <a:bodyPr>
            <a:normAutofit fontScale="90000"/>
          </a:bodyPr>
          <a:lstStyle/>
          <a:p>
            <a:r>
              <a:rPr lang="en-IN"/>
              <a:t>Summary of trials using different estimators</a:t>
            </a:r>
          </a:p>
        </p:txBody>
      </p:sp>
      <p:graphicFrame>
        <p:nvGraphicFramePr>
          <p:cNvPr id="6" name="Table 6">
            <a:extLst>
              <a:ext uri="{FF2B5EF4-FFF2-40B4-BE49-F238E27FC236}">
                <a16:creationId xmlns:a16="http://schemas.microsoft.com/office/drawing/2014/main" id="{AD862542-01E2-141C-5E06-4EEFED5C7B6F}"/>
              </a:ext>
            </a:extLst>
          </p:cNvPr>
          <p:cNvGraphicFramePr>
            <a:graphicFrameLocks noGrp="1"/>
          </p:cNvGraphicFramePr>
          <p:nvPr>
            <p:extLst>
              <p:ext uri="{D42A27DB-BD31-4B8C-83A1-F6EECF244321}">
                <p14:modId xmlns:p14="http://schemas.microsoft.com/office/powerpoint/2010/main" val="2338401652"/>
              </p:ext>
            </p:extLst>
          </p:nvPr>
        </p:nvGraphicFramePr>
        <p:xfrm>
          <a:off x="2382417" y="1338925"/>
          <a:ext cx="7427166" cy="5251924"/>
        </p:xfrm>
        <a:graphic>
          <a:graphicData uri="http://schemas.openxmlformats.org/drawingml/2006/table">
            <a:tbl>
              <a:tblPr firstRow="1" bandRow="1">
                <a:tableStyleId>{5C22544A-7EE6-4342-B048-85BDC9FD1C3A}</a:tableStyleId>
              </a:tblPr>
              <a:tblGrid>
                <a:gridCol w="3664975">
                  <a:extLst>
                    <a:ext uri="{9D8B030D-6E8A-4147-A177-3AD203B41FA5}">
                      <a16:colId xmlns:a16="http://schemas.microsoft.com/office/drawing/2014/main" val="165393348"/>
                    </a:ext>
                  </a:extLst>
                </a:gridCol>
                <a:gridCol w="3762191">
                  <a:extLst>
                    <a:ext uri="{9D8B030D-6E8A-4147-A177-3AD203B41FA5}">
                      <a16:colId xmlns:a16="http://schemas.microsoft.com/office/drawing/2014/main" val="440436714"/>
                    </a:ext>
                  </a:extLst>
                </a:gridCol>
              </a:tblGrid>
              <a:tr h="694729">
                <a:tc>
                  <a:txBody>
                    <a:bodyPr/>
                    <a:lstStyle/>
                    <a:p>
                      <a:pPr algn="ctr"/>
                      <a:r>
                        <a:rPr lang="en-US"/>
                        <a:t>Kernel(</a:t>
                      </a:r>
                      <a:r>
                        <a:rPr lang="en-IN" sz="1800" b="0" i="0">
                          <a:effectLst/>
                          <a:latin typeface="Times New Roman" panose="02020603050405020304" pitchFamily="18" charset="0"/>
                        </a:rPr>
                        <a:t>'linear’, ‘</a:t>
                      </a:r>
                      <a:r>
                        <a:rPr lang="en-IN" sz="1800" b="0" i="0" err="1">
                          <a:effectLst/>
                          <a:latin typeface="Times New Roman" panose="02020603050405020304" pitchFamily="18" charset="0"/>
                        </a:rPr>
                        <a:t>rbf</a:t>
                      </a:r>
                      <a:r>
                        <a:rPr lang="en-IN" sz="1800" b="0" i="0">
                          <a:effectLst/>
                          <a:latin typeface="Times New Roman" panose="02020603050405020304" pitchFamily="18" charset="0"/>
                        </a:rPr>
                        <a:t>’,’poly’)</a:t>
                      </a:r>
                      <a:endParaRPr lang="en-IN"/>
                    </a:p>
                  </a:txBody>
                  <a:tcPr/>
                </a:tc>
                <a:tc>
                  <a:txBody>
                    <a:bodyPr/>
                    <a:lstStyle/>
                    <a:p>
                      <a:pPr algn="ctr"/>
                      <a:r>
                        <a:rPr lang="en-US"/>
                        <a:t>V</a:t>
                      </a:r>
                      <a:r>
                        <a:rPr lang="en-IN" err="1"/>
                        <a:t>alues</a:t>
                      </a:r>
                      <a:endParaRPr lang="en-IN"/>
                    </a:p>
                  </a:txBody>
                  <a:tcPr/>
                </a:tc>
                <a:extLst>
                  <a:ext uri="{0D108BD9-81ED-4DB2-BD59-A6C34878D82A}">
                    <a16:rowId xmlns:a16="http://schemas.microsoft.com/office/drawing/2014/main" val="444917961"/>
                  </a:ext>
                </a:extLst>
              </a:tr>
              <a:tr h="1605873">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800" b="0" i="0">
                          <a:effectLst/>
                          <a:latin typeface="Times New Roman" panose="02020603050405020304" pitchFamily="18" charset="0"/>
                        </a:rPr>
                        <a:t>kernel='linear'</a:t>
                      </a:r>
                      <a:endParaRPr lang="en-IN">
                        <a:effectLst/>
                      </a:endParaRPr>
                    </a:p>
                  </a:txBody>
                  <a:tcPr/>
                </a:tc>
                <a:tc>
                  <a:txBody>
                    <a:bodyPr/>
                    <a:lstStyle/>
                    <a:p>
                      <a:pPr algn="l" fontAlgn="t"/>
                      <a:endParaRPr lang="en-IN">
                        <a:effectLst/>
                      </a:endParaRPr>
                    </a:p>
                  </a:txBody>
                  <a:tcPr/>
                </a:tc>
                <a:extLst>
                  <a:ext uri="{0D108BD9-81ED-4DB2-BD59-A6C34878D82A}">
                    <a16:rowId xmlns:a16="http://schemas.microsoft.com/office/drawing/2014/main" val="2884530867"/>
                  </a:ext>
                </a:extLst>
              </a:tr>
              <a:tr h="1518641">
                <a:tc>
                  <a:txBody>
                    <a:bodyPr/>
                    <a:lstStyle/>
                    <a:p>
                      <a:pPr fontAlgn="t"/>
                      <a:endParaRPr lang="en-IN">
                        <a:effectLs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a:effectLst/>
                          <a:latin typeface="Times New Roman" panose="02020603050405020304" pitchFamily="18" charset="0"/>
                        </a:rPr>
                        <a:t>kernel=‘</a:t>
                      </a:r>
                      <a:r>
                        <a:rPr lang="en-IN" sz="1800" b="0" i="0" err="1">
                          <a:effectLst/>
                          <a:latin typeface="Times New Roman" panose="02020603050405020304" pitchFamily="18" charset="0"/>
                        </a:rPr>
                        <a:t>rbf</a:t>
                      </a:r>
                      <a:r>
                        <a:rPr lang="en-IN" sz="1800" b="0" i="0">
                          <a:effectLst/>
                          <a:latin typeface="Times New Roman" panose="02020603050405020304" pitchFamily="18" charset="0"/>
                        </a:rPr>
                        <a:t>'</a:t>
                      </a:r>
                      <a:endParaRPr lang="en-IN" b="0" i="0">
                        <a:effectLst/>
                      </a:endParaRPr>
                    </a:p>
                  </a:txBody>
                  <a:tcPr/>
                </a:tc>
                <a:tc>
                  <a:txBody>
                    <a:bodyPr/>
                    <a:lstStyle/>
                    <a:p>
                      <a:pPr fontAlgn="t"/>
                      <a:endParaRPr lang="en-IN">
                        <a:effectLst/>
                      </a:endParaRPr>
                    </a:p>
                    <a:p>
                      <a:pPr algn="l" rtl="0" fontAlgn="base"/>
                      <a:endParaRPr lang="en-IN" b="0" i="0">
                        <a:effectLst/>
                      </a:endParaRPr>
                    </a:p>
                  </a:txBody>
                  <a:tcPr/>
                </a:tc>
                <a:extLst>
                  <a:ext uri="{0D108BD9-81ED-4DB2-BD59-A6C34878D82A}">
                    <a16:rowId xmlns:a16="http://schemas.microsoft.com/office/drawing/2014/main" val="1013595793"/>
                  </a:ext>
                </a:extLst>
              </a:tr>
              <a:tr h="1432681">
                <a:tc>
                  <a:txBody>
                    <a:bodyPr/>
                    <a:lstStyle/>
                    <a:p>
                      <a:pPr fontAlgn="t"/>
                      <a:endParaRPr lang="en-IN" sz="1800" b="0" i="0" kern="1200">
                        <a:solidFill>
                          <a:schemeClr val="dk1"/>
                        </a:solidFill>
                        <a:effectLst/>
                        <a:latin typeface="Times New Roman" panose="02020603050405020304" pitchFamily="18"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N" sz="1800" b="0" i="0" kern="1200">
                          <a:solidFill>
                            <a:schemeClr val="dk1"/>
                          </a:solidFill>
                          <a:effectLst/>
                          <a:latin typeface="Times New Roman" panose="02020603050405020304" pitchFamily="18" charset="0"/>
                          <a:ea typeface="+mn-ea"/>
                          <a:cs typeface="+mn-cs"/>
                        </a:rPr>
                        <a:t>kernel=‘poly' </a:t>
                      </a:r>
                    </a:p>
                  </a:txBody>
                  <a:tcPr/>
                </a:tc>
                <a:tc>
                  <a:txBody>
                    <a:bodyPr/>
                    <a:lstStyle/>
                    <a:p>
                      <a:pPr fontAlgn="t"/>
                      <a:endParaRPr lang="en-IN">
                        <a:effectLst/>
                      </a:endParaRPr>
                    </a:p>
                    <a:p>
                      <a:pPr algn="l" rtl="0" fontAlgn="base"/>
                      <a:r>
                        <a:rPr lang="en-IN" sz="1800" b="0" i="0" kern="1200">
                          <a:solidFill>
                            <a:schemeClr val="dk1"/>
                          </a:solidFill>
                          <a:effectLst/>
                          <a:latin typeface="+mn-lt"/>
                          <a:ea typeface="+mn-ea"/>
                          <a:cs typeface="+mn-cs"/>
                        </a:rPr>
                        <a:t> 2.787803543625985</a:t>
                      </a:r>
                    </a:p>
                  </a:txBody>
                  <a:tcPr/>
                </a:tc>
                <a:extLst>
                  <a:ext uri="{0D108BD9-81ED-4DB2-BD59-A6C34878D82A}">
                    <a16:rowId xmlns:a16="http://schemas.microsoft.com/office/drawing/2014/main" val="1074461751"/>
                  </a:ext>
                </a:extLst>
              </a:tr>
            </a:tbl>
          </a:graphicData>
        </a:graphic>
      </p:graphicFrame>
      <p:pic>
        <p:nvPicPr>
          <p:cNvPr id="4" name="Picture 3">
            <a:extLst>
              <a:ext uri="{FF2B5EF4-FFF2-40B4-BE49-F238E27FC236}">
                <a16:creationId xmlns:a16="http://schemas.microsoft.com/office/drawing/2014/main" id="{49E38FA9-23AF-0C87-56B8-23038A2CB3FE}"/>
              </a:ext>
            </a:extLst>
          </p:cNvPr>
          <p:cNvPicPr>
            <a:picLocks noChangeAspect="1"/>
          </p:cNvPicPr>
          <p:nvPr/>
        </p:nvPicPr>
        <p:blipFill>
          <a:blip r:embed="rId2"/>
          <a:stretch>
            <a:fillRect/>
          </a:stretch>
        </p:blipFill>
        <p:spPr>
          <a:xfrm>
            <a:off x="6207629" y="2084138"/>
            <a:ext cx="3066643" cy="1456784"/>
          </a:xfrm>
          <a:prstGeom prst="rect">
            <a:avLst/>
          </a:prstGeom>
        </p:spPr>
      </p:pic>
      <p:pic>
        <p:nvPicPr>
          <p:cNvPr id="7" name="Picture 6">
            <a:extLst>
              <a:ext uri="{FF2B5EF4-FFF2-40B4-BE49-F238E27FC236}">
                <a16:creationId xmlns:a16="http://schemas.microsoft.com/office/drawing/2014/main" id="{CF52E1DD-1435-463E-B229-EE6C2E4ED75C}"/>
              </a:ext>
            </a:extLst>
          </p:cNvPr>
          <p:cNvPicPr>
            <a:picLocks noChangeAspect="1"/>
          </p:cNvPicPr>
          <p:nvPr/>
        </p:nvPicPr>
        <p:blipFill>
          <a:blip r:embed="rId3"/>
          <a:stretch>
            <a:fillRect/>
          </a:stretch>
        </p:blipFill>
        <p:spPr>
          <a:xfrm>
            <a:off x="6207629" y="3635557"/>
            <a:ext cx="3037849" cy="1350548"/>
          </a:xfrm>
          <a:prstGeom prst="rect">
            <a:avLst/>
          </a:prstGeom>
        </p:spPr>
      </p:pic>
      <p:pic>
        <p:nvPicPr>
          <p:cNvPr id="9" name="Picture 8">
            <a:extLst>
              <a:ext uri="{FF2B5EF4-FFF2-40B4-BE49-F238E27FC236}">
                <a16:creationId xmlns:a16="http://schemas.microsoft.com/office/drawing/2014/main" id="{4890AB7B-E791-089D-C87C-AF4898D9D8C8}"/>
              </a:ext>
            </a:extLst>
          </p:cNvPr>
          <p:cNvPicPr>
            <a:picLocks noChangeAspect="1"/>
          </p:cNvPicPr>
          <p:nvPr/>
        </p:nvPicPr>
        <p:blipFill>
          <a:blip r:embed="rId4"/>
          <a:stretch>
            <a:fillRect/>
          </a:stretch>
        </p:blipFill>
        <p:spPr>
          <a:xfrm>
            <a:off x="6207629" y="5134065"/>
            <a:ext cx="3102637" cy="1456784"/>
          </a:xfrm>
          <a:prstGeom prst="rect">
            <a:avLst/>
          </a:prstGeom>
        </p:spPr>
      </p:pic>
    </p:spTree>
    <p:extLst>
      <p:ext uri="{BB962C8B-B14F-4D97-AF65-F5344CB8AC3E}">
        <p14:creationId xmlns:p14="http://schemas.microsoft.com/office/powerpoint/2010/main" val="324622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BD963-84C6-DC99-132C-EFCD0F553B87}"/>
              </a:ext>
            </a:extLst>
          </p:cNvPr>
          <p:cNvSpPr>
            <a:spLocks noGrp="1"/>
          </p:cNvSpPr>
          <p:nvPr>
            <p:ph type="title"/>
          </p:nvPr>
        </p:nvSpPr>
        <p:spPr>
          <a:xfrm>
            <a:off x="648930" y="629266"/>
            <a:ext cx="6188190" cy="1622321"/>
          </a:xfrm>
        </p:spPr>
        <p:txBody>
          <a:bodyPr vert="horz" lIns="91440" tIns="45720" rIns="91440" bIns="45720" rtlCol="0" anchor="t">
            <a:normAutofit/>
          </a:bodyPr>
          <a:lstStyle/>
          <a:p>
            <a:r>
              <a:rPr lang="en-US">
                <a:solidFill>
                  <a:srgbClr val="EBEBEB"/>
                </a:solidFill>
              </a:rPr>
              <a:t>BEST MODEL</a:t>
            </a:r>
          </a:p>
        </p:txBody>
      </p:sp>
      <p:sp>
        <p:nvSpPr>
          <p:cNvPr id="3" name="TextBox 2">
            <a:extLst>
              <a:ext uri="{FF2B5EF4-FFF2-40B4-BE49-F238E27FC236}">
                <a16:creationId xmlns:a16="http://schemas.microsoft.com/office/drawing/2014/main" id="{9292848E-14BA-AA58-9CCB-94B8707394D0}"/>
              </a:ext>
            </a:extLst>
          </p:cNvPr>
          <p:cNvSpPr txBox="1"/>
          <p:nvPr/>
        </p:nvSpPr>
        <p:spPr>
          <a:xfrm>
            <a:off x="648930" y="2438400"/>
            <a:ext cx="6188189" cy="37854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 If we compare both models, we observed that Random Forest is best for Adidas sales data. The value of the Mean absolute error of the Random Forest is lower than SVM Mean absolute error. </a:t>
            </a:r>
          </a:p>
          <a:p>
            <a:pPr>
              <a:spcBef>
                <a:spcPts val="1000"/>
              </a:spcBef>
              <a:buClr>
                <a:schemeClr val="bg2">
                  <a:lumMod val="40000"/>
                  <a:lumOff val="60000"/>
                </a:schemeClr>
              </a:buClr>
              <a:buSzPct val="80000"/>
              <a:buFont typeface="Wingdings 3" charset="2"/>
              <a:buChar char=""/>
            </a:pPr>
            <a:endParaRPr lang="en-US">
              <a:solidFill>
                <a:srgbClr val="FFFFFF"/>
              </a:solidFill>
              <a:latin typeface="+mj-lt"/>
              <a:ea typeface="+mj-ea"/>
              <a:cs typeface="+mj-cs"/>
            </a:endParaRPr>
          </a:p>
          <a:p>
            <a:pPr>
              <a:spcBef>
                <a:spcPts val="1000"/>
              </a:spcBef>
              <a:buClr>
                <a:schemeClr val="bg2">
                  <a:lumMod val="40000"/>
                  <a:lumOff val="60000"/>
                </a:schemeClr>
              </a:buClr>
              <a:buSzPct val="80000"/>
              <a:buFont typeface="Wingdings 3" charset="2"/>
              <a:buChar char=""/>
            </a:pPr>
            <a:r>
              <a:rPr lang="en-US">
                <a:solidFill>
                  <a:srgbClr val="FFFFFF"/>
                </a:solidFill>
                <a:latin typeface="+mj-lt"/>
                <a:ea typeface="+mj-ea"/>
                <a:cs typeface="+mj-cs"/>
              </a:rPr>
              <a:t> All Mean Absolute Error values on different Estimators are 2.7 or 2.8 but in SVM it is 15.8 or higher.</a:t>
            </a:r>
          </a:p>
        </p:txBody>
      </p:sp>
      <p:sp>
        <p:nvSpPr>
          <p:cNvPr id="37"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32" name="Picture 30">
            <a:extLst>
              <a:ext uri="{FF2B5EF4-FFF2-40B4-BE49-F238E27FC236}">
                <a16:creationId xmlns:a16="http://schemas.microsoft.com/office/drawing/2014/main" id="{6C63F255-8725-61B2-692C-43F033E607D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129" r="18129"/>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
        <p:nvSpPr>
          <p:cNvPr id="4" name="TextBox 3">
            <a:extLst>
              <a:ext uri="{FF2B5EF4-FFF2-40B4-BE49-F238E27FC236}">
                <a16:creationId xmlns:a16="http://schemas.microsoft.com/office/drawing/2014/main" id="{5834E968-7BA5-4369-D246-C97D7D3ECC57}"/>
              </a:ext>
            </a:extLst>
          </p:cNvPr>
          <p:cNvSpPr txBox="1"/>
          <p:nvPr/>
        </p:nvSpPr>
        <p:spPr>
          <a:xfrm>
            <a:off x="7229175" y="6858002"/>
            <a:ext cx="4963245" cy="230832"/>
          </a:xfrm>
          <a:prstGeom prst="rect">
            <a:avLst/>
          </a:prstGeom>
          <a:noFill/>
        </p:spPr>
        <p:txBody>
          <a:bodyPr wrap="square" rtlCol="0">
            <a:spAutoFit/>
          </a:bodyPr>
          <a:lstStyle/>
          <a:p>
            <a:r>
              <a:rPr lang="en-IN" sz="900">
                <a:hlinkClick r:id="rId4" tooltip="http://scherlund.blogspot.com/2017/03/artificial-intelligence-machine.html"/>
              </a:rPr>
              <a:t>This Photo</a:t>
            </a:r>
            <a:r>
              <a:rPr lang="en-IN" sz="900"/>
              <a:t> by Unknown Author is licensed under </a:t>
            </a:r>
            <a:r>
              <a:rPr lang="en-IN" sz="900">
                <a:hlinkClick r:id="rId5" tooltip="https://creativecommons.org/licenses/by/3.0/"/>
              </a:rPr>
              <a:t>CC BY</a:t>
            </a:r>
            <a:endParaRPr lang="en-IN" sz="900"/>
          </a:p>
        </p:txBody>
      </p:sp>
    </p:spTree>
    <p:extLst>
      <p:ext uri="{BB962C8B-B14F-4D97-AF65-F5344CB8AC3E}">
        <p14:creationId xmlns:p14="http://schemas.microsoft.com/office/powerpoint/2010/main" val="197153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2A588F2-1800-9B32-6107-913D50397D6F}"/>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OUTLINE</a:t>
            </a:r>
          </a:p>
        </p:txBody>
      </p:sp>
      <p:graphicFrame>
        <p:nvGraphicFramePr>
          <p:cNvPr id="12" name="Rectangle 1">
            <a:extLst>
              <a:ext uri="{FF2B5EF4-FFF2-40B4-BE49-F238E27FC236}">
                <a16:creationId xmlns:a16="http://schemas.microsoft.com/office/drawing/2014/main" id="{97E6B44A-C26E-1893-BE74-927D7D02ECDF}"/>
              </a:ext>
            </a:extLst>
          </p:cNvPr>
          <p:cNvGraphicFramePr>
            <a:graphicFrameLocks/>
          </p:cNvGraphicFramePr>
          <p:nvPr>
            <p:extLst>
              <p:ext uri="{D42A27DB-BD31-4B8C-83A1-F6EECF244321}">
                <p14:modId xmlns:p14="http://schemas.microsoft.com/office/powerpoint/2010/main" val="954370684"/>
              </p:ext>
            </p:extLst>
          </p:nvPr>
        </p:nvGraphicFramePr>
        <p:xfrm>
          <a:off x="1200150" y="2272485"/>
          <a:ext cx="9791701"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6355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F93D3D50-BE57-FB8A-C25A-FC07C5363F61}"/>
              </a:ext>
            </a:extLst>
          </p:cNvPr>
          <p:cNvSpPr>
            <a:spLocks noGrp="1"/>
          </p:cNvSpPr>
          <p:nvPr>
            <p:ph type="title"/>
          </p:nvPr>
        </p:nvSpPr>
        <p:spPr/>
        <p:txBody>
          <a:bodyPr/>
          <a:lstStyle/>
          <a:p>
            <a:r>
              <a:rPr lang="en-IN"/>
              <a:t>EXPLORATORY &amp; DESCRIPTIVE</a:t>
            </a:r>
          </a:p>
        </p:txBody>
      </p:sp>
      <p:sp>
        <p:nvSpPr>
          <p:cNvPr id="4" name="TextBox 3">
            <a:extLst>
              <a:ext uri="{FF2B5EF4-FFF2-40B4-BE49-F238E27FC236}">
                <a16:creationId xmlns:a16="http://schemas.microsoft.com/office/drawing/2014/main" id="{371ACD90-1D81-F9CA-0DC1-E5B47D2CF28C}"/>
              </a:ext>
            </a:extLst>
          </p:cNvPr>
          <p:cNvSpPr txBox="1"/>
          <p:nvPr/>
        </p:nvSpPr>
        <p:spPr>
          <a:xfrm>
            <a:off x="3279471" y="5294336"/>
            <a:ext cx="5633055" cy="369332"/>
          </a:xfrm>
          <a:prstGeom prst="rect">
            <a:avLst/>
          </a:prstGeom>
          <a:noFill/>
        </p:spPr>
        <p:txBody>
          <a:bodyPr wrap="square" lIns="91440" tIns="45720" rIns="91440" bIns="45720" anchor="t">
            <a:spAutoFit/>
          </a:bodyPr>
          <a:lstStyle/>
          <a:p>
            <a:pPr algn="ctr"/>
            <a:r>
              <a:rPr lang="en-GB">
                <a:cs typeface="Arial"/>
              </a:rPr>
              <a:t>Descriptive Statistics</a:t>
            </a:r>
          </a:p>
        </p:txBody>
      </p:sp>
      <p:pic>
        <p:nvPicPr>
          <p:cNvPr id="3" name="Picture 6" descr="Table&#10;&#10;Description automatically generated">
            <a:extLst>
              <a:ext uri="{FF2B5EF4-FFF2-40B4-BE49-F238E27FC236}">
                <a16:creationId xmlns:a16="http://schemas.microsoft.com/office/drawing/2014/main" id="{154B0D34-62C5-58DA-BEFB-8B326894568E}"/>
              </a:ext>
            </a:extLst>
          </p:cNvPr>
          <p:cNvPicPr>
            <a:picLocks noChangeAspect="1"/>
          </p:cNvPicPr>
          <p:nvPr/>
        </p:nvPicPr>
        <p:blipFill>
          <a:blip r:embed="rId2"/>
          <a:stretch>
            <a:fillRect/>
          </a:stretch>
        </p:blipFill>
        <p:spPr>
          <a:xfrm>
            <a:off x="1397358" y="1722595"/>
            <a:ext cx="9397283" cy="3412810"/>
          </a:xfrm>
          <a:prstGeom prst="rect">
            <a:avLst/>
          </a:prstGeom>
        </p:spPr>
      </p:pic>
    </p:spTree>
    <p:extLst>
      <p:ext uri="{BB962C8B-B14F-4D97-AF65-F5344CB8AC3E}">
        <p14:creationId xmlns:p14="http://schemas.microsoft.com/office/powerpoint/2010/main" val="47440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F93D3D50-BE57-FB8A-C25A-FC07C5363F61}"/>
              </a:ext>
            </a:extLst>
          </p:cNvPr>
          <p:cNvSpPr>
            <a:spLocks noGrp="1"/>
          </p:cNvSpPr>
          <p:nvPr>
            <p:ph type="title"/>
          </p:nvPr>
        </p:nvSpPr>
        <p:spPr/>
        <p:txBody>
          <a:bodyPr/>
          <a:lstStyle/>
          <a:p>
            <a:r>
              <a:rPr lang="en-IN"/>
              <a:t>EXPLORATORY &amp; DESCRIPTIVE</a:t>
            </a:r>
          </a:p>
        </p:txBody>
      </p:sp>
      <p:pic>
        <p:nvPicPr>
          <p:cNvPr id="2" name="Picture 1" descr="Chart, treemap chart&#10;&#10;Description automatically generated">
            <a:extLst>
              <a:ext uri="{FF2B5EF4-FFF2-40B4-BE49-F238E27FC236}">
                <a16:creationId xmlns:a16="http://schemas.microsoft.com/office/drawing/2014/main" id="{43CA68F0-C268-0A2B-6D7C-3F4FFC0DB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44" y="2027329"/>
            <a:ext cx="5612386" cy="300751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71ACD90-1D81-F9CA-0DC1-E5B47D2CF28C}"/>
              </a:ext>
            </a:extLst>
          </p:cNvPr>
          <p:cNvSpPr txBox="1"/>
          <p:nvPr/>
        </p:nvSpPr>
        <p:spPr>
          <a:xfrm>
            <a:off x="462944" y="5114484"/>
            <a:ext cx="5633055" cy="369332"/>
          </a:xfrm>
          <a:prstGeom prst="rect">
            <a:avLst/>
          </a:prstGeom>
          <a:noFill/>
        </p:spPr>
        <p:txBody>
          <a:bodyPr wrap="square">
            <a:spAutoFit/>
          </a:bodyPr>
          <a:lstStyle/>
          <a:p>
            <a:pPr algn="ctr"/>
            <a:r>
              <a:rPr lang="en-GB">
                <a:effectLst/>
                <a:latin typeface="+mj-lt"/>
                <a:ea typeface="Calibri" panose="020F0502020204030204" pitchFamily="34" charset="0"/>
                <a:cs typeface="Arial" panose="020B0604020202020204" pitchFamily="34" charset="0"/>
              </a:rPr>
              <a:t>CORRELATION MATRIX</a:t>
            </a:r>
            <a:endParaRPr lang="en-IN"/>
          </a:p>
        </p:txBody>
      </p:sp>
      <p:pic>
        <p:nvPicPr>
          <p:cNvPr id="5" name="Picture 4" descr="Chart, histogram&#10;&#10;Description automatically generated">
            <a:extLst>
              <a:ext uri="{FF2B5EF4-FFF2-40B4-BE49-F238E27FC236}">
                <a16:creationId xmlns:a16="http://schemas.microsoft.com/office/drawing/2014/main" id="{52865CD4-134A-516C-4F63-AD822811DF9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0368" y="2027330"/>
            <a:ext cx="5058686" cy="300750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D423B0D-3A1A-9E0E-DCA8-07EB188C5927}"/>
              </a:ext>
            </a:extLst>
          </p:cNvPr>
          <p:cNvSpPr txBox="1"/>
          <p:nvPr/>
        </p:nvSpPr>
        <p:spPr>
          <a:xfrm>
            <a:off x="6670369" y="5114484"/>
            <a:ext cx="5058686" cy="369332"/>
          </a:xfrm>
          <a:prstGeom prst="rect">
            <a:avLst/>
          </a:prstGeom>
          <a:noFill/>
        </p:spPr>
        <p:txBody>
          <a:bodyPr wrap="square">
            <a:spAutoFit/>
          </a:bodyPr>
          <a:lstStyle/>
          <a:p>
            <a:pPr algn="ctr"/>
            <a:r>
              <a:rPr lang="en-GB">
                <a:effectLst/>
                <a:latin typeface="+mj-lt"/>
                <a:ea typeface="Calibri" panose="020F0502020204030204" pitchFamily="34" charset="0"/>
                <a:cs typeface="Arial" panose="020B0604020202020204" pitchFamily="34" charset="0"/>
              </a:rPr>
              <a:t>DISTRIBUTION OF PRICE PER UNIT</a:t>
            </a:r>
            <a:endParaRPr lang="en-IN"/>
          </a:p>
        </p:txBody>
      </p:sp>
    </p:spTree>
    <p:extLst>
      <p:ext uri="{BB962C8B-B14F-4D97-AF65-F5344CB8AC3E}">
        <p14:creationId xmlns:p14="http://schemas.microsoft.com/office/powerpoint/2010/main" val="423302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3">
            <a:extLst>
              <a:ext uri="{FF2B5EF4-FFF2-40B4-BE49-F238E27FC236}">
                <a16:creationId xmlns:a16="http://schemas.microsoft.com/office/drawing/2014/main" id="{F93D3D50-BE57-FB8A-C25A-FC07C5363F61}"/>
              </a:ext>
            </a:extLst>
          </p:cNvPr>
          <p:cNvSpPr>
            <a:spLocks noGrp="1"/>
          </p:cNvSpPr>
          <p:nvPr>
            <p:ph type="title"/>
          </p:nvPr>
        </p:nvSpPr>
        <p:spPr/>
        <p:txBody>
          <a:bodyPr/>
          <a:lstStyle/>
          <a:p>
            <a:r>
              <a:rPr lang="en-IN"/>
              <a:t>EXPLORATORY &amp; DESCRIPTIVE</a:t>
            </a:r>
          </a:p>
        </p:txBody>
      </p:sp>
      <p:pic>
        <p:nvPicPr>
          <p:cNvPr id="2" name="Picture 1">
            <a:extLst>
              <a:ext uri="{FF2B5EF4-FFF2-40B4-BE49-F238E27FC236}">
                <a16:creationId xmlns:a16="http://schemas.microsoft.com/office/drawing/2014/main" id="{43CA68F0-C268-0A2B-6D7C-3F4FFC0DB111}"/>
              </a:ext>
            </a:extLst>
          </p:cNvPr>
          <p:cNvPicPr>
            <a:picLocks noChangeAspect="1"/>
          </p:cNvPicPr>
          <p:nvPr/>
        </p:nvPicPr>
        <p:blipFill rotWithShape="1">
          <a:blip r:embed="rId2">
            <a:extLst>
              <a:ext uri="{28A0092B-C50C-407E-A947-70E740481C1C}">
                <a14:useLocalDpi xmlns:a14="http://schemas.microsoft.com/office/drawing/2010/main" val="0"/>
              </a:ext>
            </a:extLst>
          </a:blip>
          <a:srcRect l="12231" t="10410" r="-1"/>
          <a:stretch/>
        </p:blipFill>
        <p:spPr>
          <a:xfrm>
            <a:off x="462944" y="2027330"/>
            <a:ext cx="5357126" cy="3007509"/>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371ACD90-1D81-F9CA-0DC1-E5B47D2CF28C}"/>
              </a:ext>
            </a:extLst>
          </p:cNvPr>
          <p:cNvSpPr txBox="1"/>
          <p:nvPr/>
        </p:nvSpPr>
        <p:spPr>
          <a:xfrm>
            <a:off x="462945" y="5114484"/>
            <a:ext cx="5357126" cy="369332"/>
          </a:xfrm>
          <a:prstGeom prst="rect">
            <a:avLst/>
          </a:prstGeom>
          <a:noFill/>
        </p:spPr>
        <p:txBody>
          <a:bodyPr wrap="square">
            <a:spAutoFit/>
          </a:bodyPr>
          <a:lstStyle/>
          <a:p>
            <a:pPr algn="ctr"/>
            <a:r>
              <a:rPr lang="en-GB">
                <a:latin typeface="+mj-lt"/>
                <a:cs typeface="Arial" panose="020B0604020202020204" pitchFamily="34" charset="0"/>
              </a:rPr>
              <a:t>SALES ACROSS RETAILERS</a:t>
            </a:r>
            <a:endParaRPr lang="en-IN"/>
          </a:p>
        </p:txBody>
      </p:sp>
      <p:pic>
        <p:nvPicPr>
          <p:cNvPr id="5" name="Picture 4">
            <a:extLst>
              <a:ext uri="{FF2B5EF4-FFF2-40B4-BE49-F238E27FC236}">
                <a16:creationId xmlns:a16="http://schemas.microsoft.com/office/drawing/2014/main" id="{52865CD4-134A-516C-4F63-AD822811DF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68925" y="2027330"/>
            <a:ext cx="5460130" cy="3007509"/>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2D423B0D-3A1A-9E0E-DCA8-07EB188C5927}"/>
              </a:ext>
            </a:extLst>
          </p:cNvPr>
          <p:cNvSpPr txBox="1"/>
          <p:nvPr/>
        </p:nvSpPr>
        <p:spPr>
          <a:xfrm>
            <a:off x="6268925" y="5114484"/>
            <a:ext cx="5460130" cy="369332"/>
          </a:xfrm>
          <a:prstGeom prst="rect">
            <a:avLst/>
          </a:prstGeom>
          <a:noFill/>
        </p:spPr>
        <p:txBody>
          <a:bodyPr wrap="square">
            <a:spAutoFit/>
          </a:bodyPr>
          <a:lstStyle/>
          <a:p>
            <a:pPr algn="ctr"/>
            <a:r>
              <a:rPr lang="en-GB">
                <a:effectLst/>
                <a:latin typeface="+mj-lt"/>
                <a:ea typeface="Calibri" panose="020F0502020204030204" pitchFamily="34" charset="0"/>
                <a:cs typeface="Arial" panose="020B0604020202020204" pitchFamily="34" charset="0"/>
              </a:rPr>
              <a:t>WEEKDAYS vs WEEKENDS</a:t>
            </a:r>
            <a:endParaRPr lang="en-IN"/>
          </a:p>
        </p:txBody>
      </p:sp>
    </p:spTree>
    <p:extLst>
      <p:ext uri="{BB962C8B-B14F-4D97-AF65-F5344CB8AC3E}">
        <p14:creationId xmlns:p14="http://schemas.microsoft.com/office/powerpoint/2010/main" val="217357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C247885D-9005-1E65-4B28-58447144BB7D}"/>
              </a:ext>
            </a:extLst>
          </p:cNvPr>
          <p:cNvPicPr>
            <a:picLocks noChangeAspect="1"/>
          </p:cNvPicPr>
          <p:nvPr/>
        </p:nvPicPr>
        <p:blipFill>
          <a:blip r:embed="rId2"/>
          <a:stretch>
            <a:fillRect/>
          </a:stretch>
        </p:blipFill>
        <p:spPr>
          <a:xfrm>
            <a:off x="1399139" y="321734"/>
            <a:ext cx="3542889" cy="2905170"/>
          </a:xfrm>
          <a:prstGeom prst="rect">
            <a:avLst/>
          </a:prstGeom>
        </p:spPr>
      </p:pic>
      <p:sp>
        <p:nvSpPr>
          <p:cNvPr id="107" name="Rectangle 10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Chart, bar chart&#10;&#10;Description automatically generated">
            <a:extLst>
              <a:ext uri="{FF2B5EF4-FFF2-40B4-BE49-F238E27FC236}">
                <a16:creationId xmlns:a16="http://schemas.microsoft.com/office/drawing/2014/main" id="{E57D471F-B0F8-60AF-2338-E9479586C8D5}"/>
              </a:ext>
            </a:extLst>
          </p:cNvPr>
          <p:cNvPicPr>
            <a:picLocks noChangeAspect="1"/>
          </p:cNvPicPr>
          <p:nvPr/>
        </p:nvPicPr>
        <p:blipFill>
          <a:blip r:embed="rId3"/>
          <a:stretch>
            <a:fillRect/>
          </a:stretch>
        </p:blipFill>
        <p:spPr>
          <a:xfrm>
            <a:off x="7347272" y="321734"/>
            <a:ext cx="3034119" cy="2905170"/>
          </a:xfrm>
          <a:prstGeom prst="rect">
            <a:avLst/>
          </a:prstGeom>
        </p:spPr>
      </p:pic>
      <p:sp>
        <p:nvSpPr>
          <p:cNvPr id="108" name="Rectangle 10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hart, bar chart&#10;&#10;Description automatically generated">
            <a:extLst>
              <a:ext uri="{FF2B5EF4-FFF2-40B4-BE49-F238E27FC236}">
                <a16:creationId xmlns:a16="http://schemas.microsoft.com/office/drawing/2014/main" id="{7CA22ADD-FF99-ADBF-95FA-3C1F503965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5950" y="3631096"/>
            <a:ext cx="3429266" cy="2760560"/>
          </a:xfrm>
          <a:prstGeom prst="rect">
            <a:avLst/>
          </a:prstGeom>
        </p:spPr>
      </p:pic>
      <p:pic>
        <p:nvPicPr>
          <p:cNvPr id="3" name="Picture 2" descr="Chart, bar chart&#10;&#10;Description automatically generated">
            <a:extLst>
              <a:ext uri="{FF2B5EF4-FFF2-40B4-BE49-F238E27FC236}">
                <a16:creationId xmlns:a16="http://schemas.microsoft.com/office/drawing/2014/main" id="{E5BF95BE-B255-E3CE-DC6E-686C9F2E0945}"/>
              </a:ext>
            </a:extLst>
          </p:cNvPr>
          <p:cNvPicPr>
            <a:picLocks noChangeAspect="1"/>
          </p:cNvPicPr>
          <p:nvPr/>
        </p:nvPicPr>
        <p:blipFill>
          <a:blip r:embed="rId5"/>
          <a:stretch>
            <a:fillRect/>
          </a:stretch>
        </p:blipFill>
        <p:spPr>
          <a:xfrm>
            <a:off x="7240473" y="3631096"/>
            <a:ext cx="3247716" cy="2760560"/>
          </a:xfrm>
          <a:prstGeom prst="rect">
            <a:avLst/>
          </a:prstGeom>
        </p:spPr>
      </p:pic>
    </p:spTree>
    <p:extLst>
      <p:ext uri="{BB962C8B-B14F-4D97-AF65-F5344CB8AC3E}">
        <p14:creationId xmlns:p14="http://schemas.microsoft.com/office/powerpoint/2010/main" val="786102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5CA3C2-035E-0A57-816B-F6C702C0BA21}"/>
              </a:ext>
            </a:extLst>
          </p:cNvPr>
          <p:cNvGrpSpPr/>
          <p:nvPr/>
        </p:nvGrpSpPr>
        <p:grpSpPr>
          <a:xfrm>
            <a:off x="0" y="0"/>
            <a:ext cx="12192000" cy="6857999"/>
            <a:chOff x="0" y="0"/>
            <a:chExt cx="12192000" cy="6857999"/>
          </a:xfrm>
        </p:grpSpPr>
        <p:pic>
          <p:nvPicPr>
            <p:cNvPr id="8" name="Picture 7">
              <a:extLst>
                <a:ext uri="{FF2B5EF4-FFF2-40B4-BE49-F238E27FC236}">
                  <a16:creationId xmlns:a16="http://schemas.microsoft.com/office/drawing/2014/main" id="{1409AF32-F27E-8014-D32F-C433B685540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50D4CD9B-C5D3-C8B3-AB76-426A9824C53C}"/>
                </a:ext>
              </a:extLst>
            </p:cNvPr>
            <p:cNvSpPr txBox="1"/>
            <p:nvPr/>
          </p:nvSpPr>
          <p:spPr>
            <a:xfrm>
              <a:off x="835660" y="1963420"/>
              <a:ext cx="711200" cy="169277"/>
            </a:xfrm>
            <a:prstGeom prst="rect">
              <a:avLst/>
            </a:prstGeom>
            <a:noFill/>
          </p:spPr>
          <p:txBody>
            <a:bodyPr wrap="square" rtlCol="0">
              <a:spAutoFit/>
            </a:bodyPr>
            <a:lstStyle/>
            <a:p>
              <a:r>
                <a:rPr lang="en-US" sz="500"/>
                <a:t>Walmart</a:t>
              </a:r>
              <a:endParaRPr lang="en-IN" sz="600"/>
            </a:p>
          </p:txBody>
        </p:sp>
      </p:grpSp>
    </p:spTree>
    <p:extLst>
      <p:ext uri="{BB962C8B-B14F-4D97-AF65-F5344CB8AC3E}">
        <p14:creationId xmlns:p14="http://schemas.microsoft.com/office/powerpoint/2010/main" val="2001836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4" name="Picture 13">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 name="Picture 2" descr="Map&#10;&#10;Description automatically generated">
            <a:extLst>
              <a:ext uri="{FF2B5EF4-FFF2-40B4-BE49-F238E27FC236}">
                <a16:creationId xmlns:a16="http://schemas.microsoft.com/office/drawing/2014/main" id="{1A93F125-F97B-7401-8A51-36871994E638}"/>
              </a:ext>
            </a:extLst>
          </p:cNvPr>
          <p:cNvPicPr>
            <a:picLocks noChangeAspect="1"/>
          </p:cNvPicPr>
          <p:nvPr/>
        </p:nvPicPr>
        <p:blipFill rotWithShape="1">
          <a:blip r:embed="rId7">
            <a:extLst>
              <a:ext uri="{28A0092B-C50C-407E-A947-70E740481C1C}">
                <a14:useLocalDpi xmlns:a14="http://schemas.microsoft.com/office/drawing/2010/main" val="0"/>
              </a:ext>
            </a:extLst>
          </a:blip>
          <a:srcRect t="-1" r="448" b="-1"/>
          <a:stretch/>
        </p:blipFill>
        <p:spPr>
          <a:xfrm>
            <a:off x="288768" y="381005"/>
            <a:ext cx="11614465" cy="6095990"/>
          </a:xfrm>
          <a:prstGeom prst="rect">
            <a:avLst/>
          </a:prstGeom>
        </p:spPr>
      </p:pic>
    </p:spTree>
    <p:extLst>
      <p:ext uri="{BB962C8B-B14F-4D97-AF65-F5344CB8AC3E}">
        <p14:creationId xmlns:p14="http://schemas.microsoft.com/office/powerpoint/2010/main" val="466732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A5CA3C2-035E-0A57-816B-F6C702C0BA21}"/>
              </a:ext>
            </a:extLst>
          </p:cNvPr>
          <p:cNvGrpSpPr/>
          <p:nvPr/>
        </p:nvGrpSpPr>
        <p:grpSpPr>
          <a:xfrm>
            <a:off x="0" y="0"/>
            <a:ext cx="12192000" cy="6857999"/>
            <a:chOff x="0" y="0"/>
            <a:chExt cx="12192000" cy="6857999"/>
          </a:xfrm>
        </p:grpSpPr>
        <p:pic>
          <p:nvPicPr>
            <p:cNvPr id="8" name="Picture 7">
              <a:extLst>
                <a:ext uri="{FF2B5EF4-FFF2-40B4-BE49-F238E27FC236}">
                  <a16:creationId xmlns:a16="http://schemas.microsoft.com/office/drawing/2014/main" id="{1409AF32-F27E-8014-D32F-C433B6855403}"/>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50D4CD9B-C5D3-C8B3-AB76-426A9824C53C}"/>
                </a:ext>
              </a:extLst>
            </p:cNvPr>
            <p:cNvSpPr txBox="1"/>
            <p:nvPr/>
          </p:nvSpPr>
          <p:spPr>
            <a:xfrm>
              <a:off x="835660" y="1963420"/>
              <a:ext cx="711200" cy="169277"/>
            </a:xfrm>
            <a:prstGeom prst="rect">
              <a:avLst/>
            </a:prstGeom>
            <a:noFill/>
          </p:spPr>
          <p:txBody>
            <a:bodyPr wrap="square" rtlCol="0">
              <a:spAutoFit/>
            </a:bodyPr>
            <a:lstStyle/>
            <a:p>
              <a:r>
                <a:rPr lang="en-US" sz="500"/>
                <a:t>Walmart</a:t>
              </a:r>
              <a:endParaRPr lang="en-IN" sz="600"/>
            </a:p>
          </p:txBody>
        </p:sp>
      </p:grpSp>
    </p:spTree>
    <p:extLst>
      <p:ext uri="{BB962C8B-B14F-4D97-AF65-F5344CB8AC3E}">
        <p14:creationId xmlns:p14="http://schemas.microsoft.com/office/powerpoint/2010/main" val="257116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1E6636-35A6-ED99-C58B-F4E8463E5149}"/>
              </a:ext>
            </a:extLst>
          </p:cNvPr>
          <p:cNvPicPr>
            <a:picLocks noChangeAspect="1"/>
          </p:cNvPicPr>
          <p:nvPr/>
        </p:nvPicPr>
        <p:blipFill>
          <a:blip r:embed="rId2"/>
          <a:stretch>
            <a:fillRect/>
          </a:stretch>
        </p:blipFill>
        <p:spPr>
          <a:xfrm>
            <a:off x="1954171" y="1853248"/>
            <a:ext cx="8283658" cy="4374259"/>
          </a:xfrm>
          <a:prstGeom prst="rect">
            <a:avLst/>
          </a:prstGeom>
        </p:spPr>
      </p:pic>
      <p:sp>
        <p:nvSpPr>
          <p:cNvPr id="4" name="Title 3">
            <a:extLst>
              <a:ext uri="{FF2B5EF4-FFF2-40B4-BE49-F238E27FC236}">
                <a16:creationId xmlns:a16="http://schemas.microsoft.com/office/drawing/2014/main" id="{58A75381-4AA4-5A62-B12C-007D334475C2}"/>
              </a:ext>
            </a:extLst>
          </p:cNvPr>
          <p:cNvSpPr>
            <a:spLocks noGrp="1"/>
          </p:cNvSpPr>
          <p:nvPr>
            <p:ph type="title"/>
          </p:nvPr>
        </p:nvSpPr>
        <p:spPr>
          <a:xfrm>
            <a:off x="646111" y="452718"/>
            <a:ext cx="9404723" cy="1400530"/>
          </a:xfrm>
        </p:spPr>
        <p:txBody>
          <a:bodyPr/>
          <a:lstStyle/>
          <a:p>
            <a:r>
              <a:rPr lang="en-IN"/>
              <a:t>REGRESSOIN ANALYSIS: MS EXCEL</a:t>
            </a:r>
          </a:p>
        </p:txBody>
      </p:sp>
    </p:spTree>
    <p:extLst>
      <p:ext uri="{BB962C8B-B14F-4D97-AF65-F5344CB8AC3E}">
        <p14:creationId xmlns:p14="http://schemas.microsoft.com/office/powerpoint/2010/main" val="1734730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2A588F2-1800-9B32-6107-913D50397D6F}"/>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INTRODUCTION</a:t>
            </a:r>
          </a:p>
        </p:txBody>
      </p:sp>
      <p:sp>
        <p:nvSpPr>
          <p:cNvPr id="2" name="TextBox 1">
            <a:extLst>
              <a:ext uri="{FF2B5EF4-FFF2-40B4-BE49-F238E27FC236}">
                <a16:creationId xmlns:a16="http://schemas.microsoft.com/office/drawing/2014/main" id="{908D057B-281C-0DBC-3D34-557C06725B00}"/>
              </a:ext>
            </a:extLst>
          </p:cNvPr>
          <p:cNvSpPr txBox="1"/>
          <p:nvPr/>
        </p:nvSpPr>
        <p:spPr>
          <a:xfrm>
            <a:off x="846666" y="1718732"/>
            <a:ext cx="962660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u="sng"/>
              <a:t>BACKGROUND</a:t>
            </a:r>
            <a:r>
              <a:rPr lang="en-GB" sz="1600" b="1"/>
              <a:t>:</a:t>
            </a:r>
          </a:p>
          <a:p>
            <a:endParaRPr lang="en-GB" sz="1600"/>
          </a:p>
          <a:p>
            <a:pPr marL="285750" indent="-285750">
              <a:buFont typeface="Arial"/>
              <a:buChar char="•"/>
            </a:pPr>
            <a:r>
              <a:rPr lang="en-GB" sz="1600"/>
              <a:t>Adidas is one of the largest sports and fitness brands in the world</a:t>
            </a:r>
          </a:p>
          <a:p>
            <a:pPr marL="285750" indent="-285750">
              <a:buFont typeface="Arial"/>
              <a:buChar char="•"/>
            </a:pPr>
            <a:endParaRPr lang="en-GB" sz="1600"/>
          </a:p>
          <a:p>
            <a:pPr marL="285750" indent="-285750">
              <a:buFont typeface="Arial"/>
              <a:buChar char="•"/>
            </a:pPr>
            <a:r>
              <a:rPr lang="en-GB" sz="1600"/>
              <a:t>It has the second largest market share in the United States</a:t>
            </a:r>
          </a:p>
          <a:p>
            <a:pPr marL="285750" indent="-285750">
              <a:buFont typeface="Arial"/>
              <a:buChar char="•"/>
            </a:pPr>
            <a:endParaRPr lang="en-GB" sz="1600"/>
          </a:p>
          <a:p>
            <a:pPr marL="285750" indent="-285750">
              <a:buFont typeface="Arial"/>
              <a:buChar char="•"/>
            </a:pPr>
            <a:r>
              <a:rPr lang="en-GB" sz="1600"/>
              <a:t>As they are one of the giants in retail, their dataset is chosen</a:t>
            </a:r>
          </a:p>
          <a:p>
            <a:pPr marL="285750" indent="-285750">
              <a:buFont typeface="Arial"/>
              <a:buChar char="•"/>
            </a:pPr>
            <a:endParaRPr lang="en-GB" sz="1600"/>
          </a:p>
          <a:p>
            <a:br>
              <a:rPr lang="en-GB" sz="1600" b="1"/>
            </a:br>
            <a:r>
              <a:rPr lang="en-GB" sz="1600" u="sng"/>
              <a:t>RELEVANCE</a:t>
            </a:r>
            <a:r>
              <a:rPr lang="en-GB" sz="1600" b="1"/>
              <a:t>:</a:t>
            </a:r>
          </a:p>
          <a:p>
            <a:pPr marL="285750" indent="-285750">
              <a:buFont typeface="Arial"/>
              <a:buChar char="•"/>
            </a:pPr>
            <a:endParaRPr lang="en-GB" sz="1600"/>
          </a:p>
          <a:p>
            <a:pPr marL="285750" indent="-285750">
              <a:buFont typeface="Arial"/>
              <a:buChar char="•"/>
            </a:pPr>
            <a:r>
              <a:rPr lang="en-GB" sz="1600"/>
              <a:t>Adidas sales dataset has been chosen for the project as it is a competitive brand</a:t>
            </a:r>
          </a:p>
          <a:p>
            <a:pPr marL="285750" indent="-285750">
              <a:buFont typeface="Arial"/>
              <a:buChar char="•"/>
            </a:pPr>
            <a:endParaRPr lang="en-GB" sz="1600"/>
          </a:p>
          <a:p>
            <a:pPr marL="285750" indent="-285750">
              <a:buFont typeface="Arial"/>
              <a:buChar char="•"/>
            </a:pPr>
            <a:r>
              <a:rPr lang="en-GB" sz="1600"/>
              <a:t>Adidas is currently the market leader in Europe and is close second to Nike in the United States</a:t>
            </a:r>
          </a:p>
          <a:p>
            <a:pPr marL="285750" indent="-285750">
              <a:buFont typeface="Arial"/>
              <a:buChar char="•"/>
            </a:pPr>
            <a:endParaRPr lang="en-GB" sz="1600"/>
          </a:p>
          <a:p>
            <a:pPr marL="285750" indent="-285750">
              <a:buFont typeface="Arial"/>
              <a:buChar char="•"/>
            </a:pPr>
            <a:r>
              <a:rPr lang="en-GB" sz="1600"/>
              <a:t>To better estimate the products to develop based on the sales.</a:t>
            </a:r>
          </a:p>
          <a:p>
            <a:pPr marL="285750" indent="-285750">
              <a:buFont typeface="Arial"/>
              <a:buChar char="•"/>
            </a:pPr>
            <a:endParaRPr lang="en-GB" sz="1600"/>
          </a:p>
          <a:p>
            <a:endParaRPr lang="en-GB" sz="1600"/>
          </a:p>
        </p:txBody>
      </p:sp>
    </p:spTree>
    <p:extLst>
      <p:ext uri="{BB962C8B-B14F-4D97-AF65-F5344CB8AC3E}">
        <p14:creationId xmlns:p14="http://schemas.microsoft.com/office/powerpoint/2010/main" val="614039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2A588F2-1800-9B32-6107-913D50397D6F}"/>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RESEARCH BACKGROUND</a:t>
            </a:r>
            <a:endParaRPr lang="en-US"/>
          </a:p>
        </p:txBody>
      </p:sp>
      <p:sp>
        <p:nvSpPr>
          <p:cNvPr id="9" name="TextBox 8">
            <a:extLst>
              <a:ext uri="{FF2B5EF4-FFF2-40B4-BE49-F238E27FC236}">
                <a16:creationId xmlns:a16="http://schemas.microsoft.com/office/drawing/2014/main" id="{86157E4F-E391-B80A-8424-FC5CB5028B27}"/>
              </a:ext>
            </a:extLst>
          </p:cNvPr>
          <p:cNvSpPr txBox="1"/>
          <p:nvPr/>
        </p:nvSpPr>
        <p:spPr>
          <a:xfrm>
            <a:off x="646111" y="1401452"/>
            <a:ext cx="9736844" cy="2734018"/>
          </a:xfrm>
          <a:prstGeom prst="rect">
            <a:avLst/>
          </a:prstGeom>
          <a:noFill/>
        </p:spPr>
        <p:txBody>
          <a:bodyPr wrap="square" lIns="91440" tIns="45720" rIns="91440" bIns="45720" anchor="t">
            <a:spAutoFit/>
          </a:bodyPr>
          <a:lstStyle/>
          <a:p>
            <a:pPr marL="285750" indent="-285750">
              <a:lnSpc>
                <a:spcPct val="200000"/>
              </a:lnSpc>
              <a:spcAft>
                <a:spcPts val="800"/>
              </a:spcAft>
              <a:buFont typeface="Arial"/>
              <a:buChar char="•"/>
            </a:pPr>
            <a:r>
              <a:rPr lang="en-GB" sz="1600">
                <a:ea typeface="+mn-lt"/>
                <a:cs typeface="+mn-lt"/>
              </a:rPr>
              <a:t>To create a random forest model based on selected dataset for Adidas and to perform an exploratory analysis using historical sales data in the United States.</a:t>
            </a:r>
            <a:endParaRPr lang="en-GB" sz="1600"/>
          </a:p>
          <a:p>
            <a:pPr marL="285750" indent="-285750">
              <a:lnSpc>
                <a:spcPct val="200000"/>
              </a:lnSpc>
              <a:spcAft>
                <a:spcPts val="800"/>
              </a:spcAft>
              <a:buFont typeface="Arial"/>
              <a:buChar char="•"/>
            </a:pPr>
            <a:r>
              <a:rPr lang="en-GB" sz="1600"/>
              <a:t>Dataset includes important variables affecting the sales like region, retailer, product, number of units sold, and unit price.</a:t>
            </a:r>
          </a:p>
          <a:p>
            <a:pPr marL="285750" indent="-285750">
              <a:lnSpc>
                <a:spcPct val="200000"/>
              </a:lnSpc>
              <a:spcAft>
                <a:spcPts val="800"/>
              </a:spcAft>
              <a:buFont typeface="Arial"/>
              <a:buChar char="•"/>
            </a:pPr>
            <a:endParaRPr lang="en-GB" sz="1600"/>
          </a:p>
        </p:txBody>
      </p:sp>
      <p:pic>
        <p:nvPicPr>
          <p:cNvPr id="2" name="Picture 3" descr="Table&#10;&#10;Description automatically generated">
            <a:extLst>
              <a:ext uri="{FF2B5EF4-FFF2-40B4-BE49-F238E27FC236}">
                <a16:creationId xmlns:a16="http://schemas.microsoft.com/office/drawing/2014/main" id="{E169A3CD-848B-0E78-E08A-F5A28DC2A2E4}"/>
              </a:ext>
            </a:extLst>
          </p:cNvPr>
          <p:cNvPicPr>
            <a:picLocks noChangeAspect="1"/>
          </p:cNvPicPr>
          <p:nvPr/>
        </p:nvPicPr>
        <p:blipFill>
          <a:blip r:embed="rId2"/>
          <a:stretch>
            <a:fillRect/>
          </a:stretch>
        </p:blipFill>
        <p:spPr>
          <a:xfrm>
            <a:off x="838200" y="4012476"/>
            <a:ext cx="9930459" cy="2693847"/>
          </a:xfrm>
          <a:prstGeom prst="rect">
            <a:avLst/>
          </a:prstGeom>
        </p:spPr>
      </p:pic>
    </p:spTree>
    <p:extLst>
      <p:ext uri="{BB962C8B-B14F-4D97-AF65-F5344CB8AC3E}">
        <p14:creationId xmlns:p14="http://schemas.microsoft.com/office/powerpoint/2010/main" val="267746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6" name="Picture 37" descr="A close-up of a keyboard&#10;&#10;Description automatically generated with low confidence">
            <a:extLst>
              <a:ext uri="{FF2B5EF4-FFF2-40B4-BE49-F238E27FC236}">
                <a16:creationId xmlns:a16="http://schemas.microsoft.com/office/drawing/2014/main" id="{395B6A7F-1D71-D3CC-94F2-778E8131F991}"/>
              </a:ext>
            </a:extLst>
          </p:cNvPr>
          <p:cNvPicPr>
            <a:picLocks noChangeAspect="1"/>
          </p:cNvPicPr>
          <p:nvPr/>
        </p:nvPicPr>
        <p:blipFill rotWithShape="1">
          <a:blip r:embed="rId3">
            <a:duotone>
              <a:prstClr val="black"/>
              <a:schemeClr val="accent5">
                <a:tint val="45000"/>
                <a:satMod val="400000"/>
              </a:schemeClr>
            </a:duotone>
            <a:alphaModFix amt="1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9EC26278-74C3-015C-9AAA-C8040B6B3987}"/>
              </a:ext>
            </a:extLst>
          </p:cNvPr>
          <p:cNvSpPr>
            <a:spLocks noGrp="1"/>
          </p:cNvSpPr>
          <p:nvPr>
            <p:ph type="title"/>
          </p:nvPr>
        </p:nvSpPr>
        <p:spPr>
          <a:xfrm>
            <a:off x="646111" y="452718"/>
            <a:ext cx="9404723" cy="1400530"/>
          </a:xfrm>
        </p:spPr>
        <p:txBody>
          <a:bodyPr>
            <a:normAutofit/>
          </a:bodyPr>
          <a:lstStyle/>
          <a:p>
            <a:r>
              <a:rPr lang="en-GB"/>
              <a:t>SCOPE AND OBJECTIVE</a:t>
            </a:r>
            <a:endParaRPr lang="en-US"/>
          </a:p>
        </p:txBody>
      </p:sp>
      <p:sp>
        <p:nvSpPr>
          <p:cNvPr id="61" name="Rectangle 59">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51837165-1F21-6DAB-7336-B16914E134F1}"/>
              </a:ext>
            </a:extLst>
          </p:cNvPr>
          <p:cNvSpPr>
            <a:spLocks noGrp="1"/>
          </p:cNvSpPr>
          <p:nvPr>
            <p:ph idx="1"/>
          </p:nvPr>
        </p:nvSpPr>
        <p:spPr>
          <a:xfrm>
            <a:off x="1104293" y="1841216"/>
            <a:ext cx="8946541" cy="4195481"/>
          </a:xfrm>
        </p:spPr>
        <p:txBody>
          <a:bodyPr vert="horz" lIns="91440" tIns="45720" rIns="91440" bIns="45720" rtlCol="0" anchor="ctr">
            <a:normAutofit/>
          </a:bodyPr>
          <a:lstStyle/>
          <a:p>
            <a:pPr marL="0" indent="0">
              <a:lnSpc>
                <a:spcPct val="90000"/>
              </a:lnSpc>
              <a:buNone/>
            </a:pPr>
            <a:r>
              <a:rPr lang="en-US" sz="1800" b="1">
                <a:ea typeface="+mj-lt"/>
                <a:cs typeface="+mj-lt"/>
              </a:rPr>
              <a:t>SCOPE</a:t>
            </a:r>
          </a:p>
          <a:p>
            <a:pPr>
              <a:lnSpc>
                <a:spcPct val="90000"/>
              </a:lnSpc>
              <a:buClr>
                <a:srgbClr val="8AD0D6"/>
              </a:buClr>
              <a:buFont typeface="Arial" charset="2"/>
              <a:buChar char="•"/>
            </a:pPr>
            <a:r>
              <a:rPr lang="en-US" sz="1600">
                <a:ea typeface="+mj-lt"/>
                <a:cs typeface="+mj-lt"/>
              </a:rPr>
              <a:t>To provide insights into the performance of Adidas products in different markets product categories</a:t>
            </a:r>
            <a:endParaRPr lang="en-GB" sz="1600">
              <a:ea typeface="+mj-lt"/>
              <a:cs typeface="+mj-lt"/>
            </a:endParaRPr>
          </a:p>
          <a:p>
            <a:pPr>
              <a:lnSpc>
                <a:spcPct val="90000"/>
              </a:lnSpc>
              <a:buClr>
                <a:srgbClr val="8AD0D6"/>
              </a:buClr>
              <a:buFont typeface="Arial" charset="2"/>
              <a:buChar char="•"/>
            </a:pPr>
            <a:r>
              <a:rPr lang="en-US" sz="1600">
                <a:ea typeface="+mj-lt"/>
                <a:cs typeface="+mj-lt"/>
              </a:rPr>
              <a:t>By considering variables that influence sales, such as pricing, units sold, operating profit and selected categorical variables.</a:t>
            </a:r>
          </a:p>
          <a:p>
            <a:pPr>
              <a:lnSpc>
                <a:spcPct val="90000"/>
              </a:lnSpc>
              <a:buClr>
                <a:srgbClr val="8AD0D6"/>
              </a:buClr>
              <a:buFont typeface="Arial" charset="2"/>
              <a:buChar char="•"/>
            </a:pPr>
            <a:endParaRPr lang="en-US" sz="1800">
              <a:ea typeface="+mj-lt"/>
              <a:cs typeface="+mj-lt"/>
            </a:endParaRPr>
          </a:p>
          <a:p>
            <a:pPr marL="0" indent="0">
              <a:lnSpc>
                <a:spcPct val="90000"/>
              </a:lnSpc>
              <a:buClr>
                <a:srgbClr val="8AD0D6"/>
              </a:buClr>
              <a:buNone/>
            </a:pPr>
            <a:r>
              <a:rPr lang="en-US" sz="1800" b="1">
                <a:ea typeface="+mj-lt"/>
                <a:cs typeface="+mj-lt"/>
              </a:rPr>
              <a:t>OBJECTIVE</a:t>
            </a:r>
          </a:p>
          <a:p>
            <a:pPr>
              <a:lnSpc>
                <a:spcPct val="90000"/>
              </a:lnSpc>
              <a:buClr>
                <a:srgbClr val="8AD0D6"/>
              </a:buClr>
              <a:buFont typeface="Arial" charset="2"/>
              <a:buChar char="•"/>
            </a:pPr>
            <a:r>
              <a:rPr lang="en-US" sz="1600">
                <a:ea typeface="+mj-lt"/>
                <a:cs typeface="+mj-lt"/>
              </a:rPr>
              <a:t>The objective of the data set is to understand the sales patterns of Adidas products, identify trends and patterns.</a:t>
            </a:r>
          </a:p>
          <a:p>
            <a:pPr>
              <a:lnSpc>
                <a:spcPct val="90000"/>
              </a:lnSpc>
              <a:buClr>
                <a:srgbClr val="8AD0D6"/>
              </a:buClr>
              <a:buFont typeface="Arial" charset="2"/>
              <a:buChar char="•"/>
            </a:pPr>
            <a:r>
              <a:rPr lang="en-US" sz="1600">
                <a:ea typeface="+mj-lt"/>
                <a:cs typeface="+mj-lt"/>
              </a:rPr>
              <a:t>To develop machine learning algorithm.</a:t>
            </a:r>
          </a:p>
          <a:p>
            <a:pPr>
              <a:lnSpc>
                <a:spcPct val="90000"/>
              </a:lnSpc>
              <a:buClr>
                <a:srgbClr val="8AD0D6"/>
              </a:buClr>
              <a:buFont typeface="Arial" charset="2"/>
              <a:buChar char="•"/>
            </a:pPr>
            <a:r>
              <a:rPr lang="en-US" sz="1600">
                <a:ea typeface="+mj-lt"/>
                <a:cs typeface="+mj-lt"/>
              </a:rPr>
              <a:t>Find best fit model for selected dataset (Random Forest vs SVM).</a:t>
            </a:r>
          </a:p>
        </p:txBody>
      </p:sp>
    </p:spTree>
    <p:extLst>
      <p:ext uri="{BB962C8B-B14F-4D97-AF65-F5344CB8AC3E}">
        <p14:creationId xmlns:p14="http://schemas.microsoft.com/office/powerpoint/2010/main" val="4027636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DA225FA-33D0-D6A2-5281-1A750A6E4551}"/>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METHODOLOGY</a:t>
            </a: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ECC7E556-86D9-6C09-09BC-FA7E87554893}"/>
                  </a:ext>
                </a:extLst>
              </p:cNvPr>
              <p:cNvGraphicFramePr>
                <a:graphicFrameLocks noChangeAspect="1"/>
              </p:cNvGraphicFramePr>
              <p:nvPr>
                <p:extLst>
                  <p:ext uri="{D42A27DB-BD31-4B8C-83A1-F6EECF244321}">
                    <p14:modId xmlns:p14="http://schemas.microsoft.com/office/powerpoint/2010/main" val="53674006"/>
                  </p:ext>
                </p:extLst>
              </p:nvPr>
            </p:nvGraphicFramePr>
            <p:xfrm>
              <a:off x="1552942" y="2640292"/>
              <a:ext cx="4203487" cy="2364461"/>
            </p:xfrm>
            <a:graphic>
              <a:graphicData uri="http://schemas.microsoft.com/office/powerpoint/2016/slidezoom">
                <pslz:sldZm>
                  <pslz:sldZmObj sldId="262" cId="3870385598">
                    <pslz:zmPr id="{AA1F717C-26A4-4FFD-91F6-59ED82A87D39}" transitionDur="1000">
                      <p166:blipFill xmlns:p166="http://schemas.microsoft.com/office/powerpoint/2016/6/main">
                        <a:blip r:embed="rId2"/>
                        <a:stretch>
                          <a:fillRect/>
                        </a:stretch>
                      </p166:blipFill>
                      <p166:spPr xmlns:p166="http://schemas.microsoft.com/office/powerpoint/2016/6/main">
                        <a:xfrm>
                          <a:off x="0" y="0"/>
                          <a:ext cx="4203487" cy="2364461"/>
                        </a:xfrm>
                        <a:prstGeom prst="rect">
                          <a:avLst/>
                        </a:prstGeom>
                        <a:ln w="3175">
                          <a:solidFill>
                            <a:prstClr val="ltGray"/>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ECC7E556-86D9-6C09-09BC-FA7E87554893}"/>
                  </a:ext>
                </a:extLst>
              </p:cNvPr>
              <p:cNvPicPr>
                <a:picLocks noGrp="1" noRot="1" noChangeAspect="1" noMove="1" noResize="1" noEditPoints="1" noAdjustHandles="1" noChangeArrowheads="1" noChangeShapeType="1"/>
              </p:cNvPicPr>
              <p:nvPr/>
            </p:nvPicPr>
            <p:blipFill>
              <a:blip r:embed="rId4"/>
              <a:stretch>
                <a:fillRect/>
              </a:stretch>
            </p:blipFill>
            <p:spPr>
              <a:xfrm>
                <a:off x="1552942" y="2640292"/>
                <a:ext cx="4203487" cy="236446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BE641B8-54AB-5F89-951E-8DDE3A181CF9}"/>
                  </a:ext>
                </a:extLst>
              </p:cNvPr>
              <p:cNvGraphicFramePr>
                <a:graphicFrameLocks noChangeAspect="1"/>
              </p:cNvGraphicFramePr>
              <p:nvPr>
                <p:extLst>
                  <p:ext uri="{D42A27DB-BD31-4B8C-83A1-F6EECF244321}">
                    <p14:modId xmlns:p14="http://schemas.microsoft.com/office/powerpoint/2010/main" val="1598001943"/>
                  </p:ext>
                </p:extLst>
              </p:nvPr>
            </p:nvGraphicFramePr>
            <p:xfrm>
              <a:off x="6435573" y="2640292"/>
              <a:ext cx="4203487" cy="2364461"/>
            </p:xfrm>
            <a:graphic>
              <a:graphicData uri="http://schemas.microsoft.com/office/powerpoint/2016/slidezoom">
                <pslz:sldZm>
                  <pslz:sldZmObj sldId="273" cId="3922644221">
                    <pslz:zmPr id="{D39A9A53-8156-4A7D-BD85-C255902A1431}" transitionDur="1000">
                      <p166:blipFill xmlns:p166="http://schemas.microsoft.com/office/powerpoint/2016/6/main">
                        <a:blip r:embed="rId5"/>
                        <a:stretch>
                          <a:fillRect/>
                        </a:stretch>
                      </p166:blipFill>
                      <p166:spPr xmlns:p166="http://schemas.microsoft.com/office/powerpoint/2016/6/main">
                        <a:xfrm>
                          <a:off x="0" y="0"/>
                          <a:ext cx="4203487" cy="2364461"/>
                        </a:xfrm>
                        <a:prstGeom prst="rect">
                          <a:avLst/>
                        </a:prstGeom>
                        <a:ln w="3175">
                          <a:solidFill>
                            <a:prstClr val="ltGray"/>
                          </a:solidFill>
                        </a:ln>
                      </p166:spPr>
                    </pslz:zmPr>
                  </pslz:sldZmObj>
                </pslz:sldZm>
              </a:graphicData>
            </a:graphic>
          </p:graphicFrame>
        </mc:Choice>
        <mc:Fallback xmlns="">
          <p:pic>
            <p:nvPicPr>
              <p:cNvPr id="5" name="Slide Zoom 4">
                <a:hlinkClick r:id="rId6" action="ppaction://hlinksldjump"/>
                <a:extLst>
                  <a:ext uri="{FF2B5EF4-FFF2-40B4-BE49-F238E27FC236}">
                    <a16:creationId xmlns:a16="http://schemas.microsoft.com/office/drawing/2014/main" id="{ABE641B8-54AB-5F89-951E-8DDE3A181CF9}"/>
                  </a:ext>
                </a:extLst>
              </p:cNvPr>
              <p:cNvPicPr>
                <a:picLocks noGrp="1" noRot="1" noChangeAspect="1" noMove="1" noResize="1" noEditPoints="1" noAdjustHandles="1" noChangeArrowheads="1" noChangeShapeType="1"/>
              </p:cNvPicPr>
              <p:nvPr/>
            </p:nvPicPr>
            <p:blipFill>
              <a:blip r:embed="rId7"/>
              <a:stretch>
                <a:fillRect/>
              </a:stretch>
            </p:blipFill>
            <p:spPr>
              <a:xfrm>
                <a:off x="6435573" y="2640292"/>
                <a:ext cx="4203487" cy="2364461"/>
              </a:xfrm>
              <a:prstGeom prst="rect">
                <a:avLst/>
              </a:prstGeom>
              <a:ln w="3175">
                <a:solidFill>
                  <a:prstClr val="ltGray"/>
                </a:solidFill>
              </a:ln>
            </p:spPr>
          </p:pic>
        </mc:Fallback>
      </mc:AlternateContent>
    </p:spTree>
    <p:extLst>
      <p:ext uri="{BB962C8B-B14F-4D97-AF65-F5344CB8AC3E}">
        <p14:creationId xmlns:p14="http://schemas.microsoft.com/office/powerpoint/2010/main" val="1740944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700CA72-2ED7-0F4E-EBEE-F4E6B55C81EB}"/>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ANALYSIS</a:t>
            </a:r>
          </a:p>
        </p:txBody>
      </p:sp>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09E077F7-B8B7-D8AC-A01D-65894F085D27}"/>
                  </a:ext>
                </a:extLst>
              </p:cNvPr>
              <p:cNvGraphicFramePr>
                <a:graphicFrameLocks noChangeAspect="1"/>
              </p:cNvGraphicFramePr>
              <p:nvPr>
                <p:extLst>
                  <p:ext uri="{D42A27DB-BD31-4B8C-83A1-F6EECF244321}">
                    <p14:modId xmlns:p14="http://schemas.microsoft.com/office/powerpoint/2010/main" val="1569512079"/>
                  </p:ext>
                </p:extLst>
              </p:nvPr>
            </p:nvGraphicFramePr>
            <p:xfrm>
              <a:off x="6523556" y="4147503"/>
              <a:ext cx="3048000" cy="1714500"/>
            </p:xfrm>
            <a:graphic>
              <a:graphicData uri="http://schemas.microsoft.com/office/powerpoint/2016/sectionzoom">
                <psez:sectionZm>
                  <psez:sectionZmObj sectionId="{2919947F-C7E9-43EF-A5EF-A6F9F930E8FE}">
                    <psez:zmPr id="{979C0D82-A9F2-4117-B926-AF5886793832}"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19" name="Section Zoom 18">
                <a:hlinkClick r:id="rId3" action="ppaction://hlinksldjump"/>
                <a:extLst>
                  <a:ext uri="{FF2B5EF4-FFF2-40B4-BE49-F238E27FC236}">
                    <a16:creationId xmlns:a16="http://schemas.microsoft.com/office/drawing/2014/main" id="{09E077F7-B8B7-D8AC-A01D-65894F085D27}"/>
                  </a:ext>
                </a:extLst>
              </p:cNvPr>
              <p:cNvPicPr>
                <a:picLocks noGrp="1" noRot="1" noChangeAspect="1" noMove="1" noResize="1" noEditPoints="1" noAdjustHandles="1" noChangeArrowheads="1" noChangeShapeType="1"/>
              </p:cNvPicPr>
              <p:nvPr/>
            </p:nvPicPr>
            <p:blipFill>
              <a:blip r:embed="rId4"/>
              <a:stretch>
                <a:fillRect/>
              </a:stretch>
            </p:blipFill>
            <p:spPr>
              <a:xfrm>
                <a:off x="6523556" y="414750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897E2D08-6BBD-5692-886C-8194011F6009}"/>
                  </a:ext>
                </a:extLst>
              </p:cNvPr>
              <p:cNvGraphicFramePr>
                <a:graphicFrameLocks noChangeAspect="1"/>
              </p:cNvGraphicFramePr>
              <p:nvPr>
                <p:extLst>
                  <p:ext uri="{D42A27DB-BD31-4B8C-83A1-F6EECF244321}">
                    <p14:modId xmlns:p14="http://schemas.microsoft.com/office/powerpoint/2010/main" val="1796891736"/>
                  </p:ext>
                </p:extLst>
              </p:nvPr>
            </p:nvGraphicFramePr>
            <p:xfrm>
              <a:off x="6523556" y="1714500"/>
              <a:ext cx="3048000" cy="1714500"/>
            </p:xfrm>
            <a:graphic>
              <a:graphicData uri="http://schemas.microsoft.com/office/powerpoint/2016/sectionzoom">
                <psez:sectionZm>
                  <psez:sectionZmObj sectionId="{E837BB83-E0A9-4B78-B99D-D3801B33776B}">
                    <psez:zmPr id="{DF9F9DA2-A3E2-4B1B-9C91-A55A8593332E}"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3" name="Section Zoom 2">
                <a:hlinkClick r:id="rId6" action="ppaction://hlinksldjump"/>
                <a:extLst>
                  <a:ext uri="{FF2B5EF4-FFF2-40B4-BE49-F238E27FC236}">
                    <a16:creationId xmlns:a16="http://schemas.microsoft.com/office/drawing/2014/main" id="{897E2D08-6BBD-5692-886C-8194011F6009}"/>
                  </a:ext>
                </a:extLst>
              </p:cNvPr>
              <p:cNvPicPr>
                <a:picLocks noGrp="1" noRot="1" noChangeAspect="1" noMove="1" noResize="1" noEditPoints="1" noAdjustHandles="1" noChangeArrowheads="1" noChangeShapeType="1"/>
              </p:cNvPicPr>
              <p:nvPr/>
            </p:nvPicPr>
            <p:blipFill>
              <a:blip r:embed="rId7"/>
              <a:stretch>
                <a:fillRect/>
              </a:stretch>
            </p:blipFill>
            <p:spPr>
              <a:xfrm>
                <a:off x="6523556" y="1714500"/>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1C58F171-F6A1-2859-5DBC-B262382E9927}"/>
                  </a:ext>
                </a:extLst>
              </p:cNvPr>
              <p:cNvGraphicFramePr>
                <a:graphicFrameLocks noChangeAspect="1"/>
              </p:cNvGraphicFramePr>
              <p:nvPr>
                <p:extLst>
                  <p:ext uri="{D42A27DB-BD31-4B8C-83A1-F6EECF244321}">
                    <p14:modId xmlns:p14="http://schemas.microsoft.com/office/powerpoint/2010/main" val="700484718"/>
                  </p:ext>
                </p:extLst>
              </p:nvPr>
            </p:nvGraphicFramePr>
            <p:xfrm>
              <a:off x="3002314" y="4147503"/>
              <a:ext cx="3048000" cy="1714500"/>
            </p:xfrm>
            <a:graphic>
              <a:graphicData uri="http://schemas.microsoft.com/office/powerpoint/2016/sectionzoom">
                <psez:sectionZm>
                  <psez:sectionZmObj sectionId="{5CCAD6F1-E88B-4113-A2B6-3503B7463C18}">
                    <psez:zmPr id="{6A56620F-E278-4D5E-A2C7-5F2E8C0A3279}"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5" name="Section Zoom 4">
                <a:hlinkClick r:id="rId9" action="ppaction://hlinksldjump"/>
                <a:extLst>
                  <a:ext uri="{FF2B5EF4-FFF2-40B4-BE49-F238E27FC236}">
                    <a16:creationId xmlns:a16="http://schemas.microsoft.com/office/drawing/2014/main" id="{1C58F171-F6A1-2859-5DBC-B262382E9927}"/>
                  </a:ext>
                </a:extLst>
              </p:cNvPr>
              <p:cNvPicPr>
                <a:picLocks noGrp="1" noRot="1" noChangeAspect="1" noMove="1" noResize="1" noEditPoints="1" noAdjustHandles="1" noChangeArrowheads="1" noChangeShapeType="1"/>
              </p:cNvPicPr>
              <p:nvPr/>
            </p:nvPicPr>
            <p:blipFill>
              <a:blip r:embed="rId10"/>
              <a:stretch>
                <a:fillRect/>
              </a:stretch>
            </p:blipFill>
            <p:spPr>
              <a:xfrm>
                <a:off x="3002314" y="4147503"/>
                <a:ext cx="3048000" cy="17145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7" name="Section Zoom 6">
                <a:extLst>
                  <a:ext uri="{FF2B5EF4-FFF2-40B4-BE49-F238E27FC236}">
                    <a16:creationId xmlns:a16="http://schemas.microsoft.com/office/drawing/2014/main" id="{D5E1F977-3060-4D3F-9A8A-BD9EDEA5911B}"/>
                  </a:ext>
                </a:extLst>
              </p:cNvPr>
              <p:cNvGraphicFramePr>
                <a:graphicFrameLocks noChangeAspect="1"/>
              </p:cNvGraphicFramePr>
              <p:nvPr>
                <p:extLst>
                  <p:ext uri="{D42A27DB-BD31-4B8C-83A1-F6EECF244321}">
                    <p14:modId xmlns:p14="http://schemas.microsoft.com/office/powerpoint/2010/main" val="1815741330"/>
                  </p:ext>
                </p:extLst>
              </p:nvPr>
            </p:nvGraphicFramePr>
            <p:xfrm>
              <a:off x="3002314" y="1714500"/>
              <a:ext cx="3048000" cy="1714500"/>
            </p:xfrm>
            <a:graphic>
              <a:graphicData uri="http://schemas.microsoft.com/office/powerpoint/2016/sectionzoom">
                <psez:sectionZm>
                  <psez:sectionZmObj sectionId="{86B5C7A3-1342-44E9-9183-BB35ABD2E3F2}">
                    <psez:zmPr id="{96739CCF-7450-40B8-83D4-4E695F323086}"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175">
                          <a:solidFill>
                            <a:prstClr val="ltGray"/>
                          </a:solidFill>
                        </a:ln>
                      </p166:spPr>
                    </psez:zmPr>
                  </psez:sectionZmObj>
                </psez:sectionZm>
              </a:graphicData>
            </a:graphic>
          </p:graphicFrame>
        </mc:Choice>
        <mc:Fallback xmlns="">
          <p:pic>
            <p:nvPicPr>
              <p:cNvPr id="7" name="Section Zoom 6">
                <a:hlinkClick r:id="rId12" action="ppaction://hlinksldjump"/>
                <a:extLst>
                  <a:ext uri="{FF2B5EF4-FFF2-40B4-BE49-F238E27FC236}">
                    <a16:creationId xmlns:a16="http://schemas.microsoft.com/office/drawing/2014/main" id="{D5E1F977-3060-4D3F-9A8A-BD9EDEA5911B}"/>
                  </a:ext>
                </a:extLst>
              </p:cNvPr>
              <p:cNvPicPr>
                <a:picLocks noGrp="1" noRot="1" noChangeAspect="1" noMove="1" noResize="1" noEditPoints="1" noAdjustHandles="1" noChangeArrowheads="1" noChangeShapeType="1"/>
              </p:cNvPicPr>
              <p:nvPr/>
            </p:nvPicPr>
            <p:blipFill>
              <a:blip r:embed="rId13"/>
              <a:stretch>
                <a:fillRect/>
              </a:stretch>
            </p:blipFill>
            <p:spPr>
              <a:xfrm>
                <a:off x="3002314" y="171450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731422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700CA72-2ED7-0F4E-EBEE-F4E6B55C81EB}"/>
              </a:ext>
            </a:extLst>
          </p:cNvPr>
          <p:cNvSpPr txBox="1">
            <a:spLocks/>
          </p:cNvSpPr>
          <p:nvPr/>
        </p:nvSpPr>
        <p:spPr>
          <a:xfrm>
            <a:off x="646111" y="356462"/>
            <a:ext cx="10326689"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t>CONCLUSION</a:t>
            </a:r>
            <a:endParaRPr lang="en-US" sz="6000"/>
          </a:p>
        </p:txBody>
      </p:sp>
      <p:sp>
        <p:nvSpPr>
          <p:cNvPr id="5" name="TextBox 4">
            <a:extLst>
              <a:ext uri="{FF2B5EF4-FFF2-40B4-BE49-F238E27FC236}">
                <a16:creationId xmlns:a16="http://schemas.microsoft.com/office/drawing/2014/main" id="{6B4ED501-9DEA-F624-80DE-37D10DB9E12D}"/>
              </a:ext>
            </a:extLst>
          </p:cNvPr>
          <p:cNvSpPr txBox="1"/>
          <p:nvPr/>
        </p:nvSpPr>
        <p:spPr>
          <a:xfrm>
            <a:off x="894080" y="4620202"/>
            <a:ext cx="10759440" cy="1990353"/>
          </a:xfrm>
          <a:prstGeom prst="rect">
            <a:avLst/>
          </a:prstGeom>
          <a:noFill/>
        </p:spPr>
        <p:txBody>
          <a:bodyPr wrap="square">
            <a:spAutoFit/>
          </a:bodyPr>
          <a:lstStyle/>
          <a:p>
            <a:pPr marL="342900" indent="-342900">
              <a:lnSpc>
                <a:spcPct val="150000"/>
              </a:lnSpc>
              <a:buFont typeface="+mj-lt"/>
              <a:buAutoNum type="arabicPeriod"/>
            </a:pPr>
            <a:r>
              <a:rPr lang="en-US" sz="1400"/>
              <a:t>Retailers should consider pricing strategies to remain competitive while maintaining profitability.</a:t>
            </a:r>
          </a:p>
          <a:p>
            <a:pPr marL="342900" indent="-342900">
              <a:lnSpc>
                <a:spcPct val="150000"/>
              </a:lnSpc>
              <a:buFont typeface="+mj-lt"/>
              <a:buAutoNum type="arabicPeriod"/>
            </a:pPr>
            <a:r>
              <a:rPr lang="en-US" sz="1400"/>
              <a:t>Retailers should analyze the factors that contribute to this variation and develop targeted marketing strategies to boost sales in underperforming regions.</a:t>
            </a:r>
          </a:p>
          <a:p>
            <a:pPr marL="342900" indent="-342900">
              <a:lnSpc>
                <a:spcPct val="150000"/>
              </a:lnSpc>
              <a:buFont typeface="+mj-lt"/>
              <a:buAutoNum type="arabicPeriod"/>
            </a:pPr>
            <a:r>
              <a:rPr lang="en-US" sz="1400"/>
              <a:t>Retailers should identify best practices from high-performing retailers and apply them to improve sales performance.</a:t>
            </a:r>
          </a:p>
          <a:p>
            <a:pPr marL="342900" indent="-342900">
              <a:lnSpc>
                <a:spcPct val="150000"/>
              </a:lnSpc>
              <a:buFont typeface="+mj-lt"/>
              <a:buAutoNum type="arabicPeriod"/>
            </a:pPr>
            <a:r>
              <a:rPr lang="en-US" sz="1400"/>
              <a:t>Retailers earn 42% as Profit from total revenue. Should aim to improve their operating margins by increasing sales volume and reducing costs.</a:t>
            </a:r>
            <a:endParaRPr lang="en-IN" sz="1400"/>
          </a:p>
        </p:txBody>
      </p:sp>
      <p:sp>
        <p:nvSpPr>
          <p:cNvPr id="8" name="Title 1">
            <a:extLst>
              <a:ext uri="{FF2B5EF4-FFF2-40B4-BE49-F238E27FC236}">
                <a16:creationId xmlns:a16="http://schemas.microsoft.com/office/drawing/2014/main" id="{E017873F-12D6-A10F-764D-DD5561C37E3E}"/>
              </a:ext>
            </a:extLst>
          </p:cNvPr>
          <p:cNvSpPr txBox="1">
            <a:spLocks/>
          </p:cNvSpPr>
          <p:nvPr/>
        </p:nvSpPr>
        <p:spPr>
          <a:xfrm>
            <a:off x="646110" y="3822639"/>
            <a:ext cx="10326689"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3600"/>
              <a:t>RECOMMENDATION</a:t>
            </a:r>
            <a:endParaRPr lang="en-US" sz="6000"/>
          </a:p>
        </p:txBody>
      </p:sp>
      <p:grpSp>
        <p:nvGrpSpPr>
          <p:cNvPr id="27" name="Group 26">
            <a:extLst>
              <a:ext uri="{FF2B5EF4-FFF2-40B4-BE49-F238E27FC236}">
                <a16:creationId xmlns:a16="http://schemas.microsoft.com/office/drawing/2014/main" id="{60F40F79-AA7E-EB0F-5B63-28478372D5B2}"/>
              </a:ext>
            </a:extLst>
          </p:cNvPr>
          <p:cNvGrpSpPr/>
          <p:nvPr/>
        </p:nvGrpSpPr>
        <p:grpSpPr>
          <a:xfrm>
            <a:off x="335814" y="1435023"/>
            <a:ext cx="11520371" cy="2031325"/>
            <a:chOff x="335814" y="1435023"/>
            <a:chExt cx="11520371" cy="2031325"/>
          </a:xfrm>
        </p:grpSpPr>
        <p:graphicFrame>
          <p:nvGraphicFramePr>
            <p:cNvPr id="15" name="TextBox 2">
              <a:extLst>
                <a:ext uri="{FF2B5EF4-FFF2-40B4-BE49-F238E27FC236}">
                  <a16:creationId xmlns:a16="http://schemas.microsoft.com/office/drawing/2014/main" id="{B93B0D0B-C5CF-9A6F-327F-A90E4ECF75A5}"/>
                </a:ext>
              </a:extLst>
            </p:cNvPr>
            <p:cNvGraphicFramePr/>
            <p:nvPr>
              <p:extLst>
                <p:ext uri="{D42A27DB-BD31-4B8C-83A1-F6EECF244321}">
                  <p14:modId xmlns:p14="http://schemas.microsoft.com/office/powerpoint/2010/main" val="3236514676"/>
                </p:ext>
              </p:extLst>
            </p:nvPr>
          </p:nvGraphicFramePr>
          <p:xfrm>
            <a:off x="335814" y="1435023"/>
            <a:ext cx="11520371" cy="2031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4A118417-8444-741A-57A3-C1BFBBA3BA1D}"/>
                    </a:ext>
                  </a:extLst>
                </p:cNvPr>
                <p:cNvGraphicFramePr>
                  <a:graphicFrameLocks noChangeAspect="1"/>
                </p:cNvGraphicFramePr>
                <p:nvPr>
                  <p:extLst>
                    <p:ext uri="{D42A27DB-BD31-4B8C-83A1-F6EECF244321}">
                      <p14:modId xmlns:p14="http://schemas.microsoft.com/office/powerpoint/2010/main" val="4254920209"/>
                    </p:ext>
                  </p:extLst>
                </p:nvPr>
              </p:nvGraphicFramePr>
              <p:xfrm>
                <a:off x="10872607" y="2148032"/>
                <a:ext cx="139424" cy="78426"/>
              </p:xfrm>
              <a:graphic>
                <a:graphicData uri="http://schemas.microsoft.com/office/powerpoint/2016/sectionzoom">
                  <psez:sectionZm>
                    <psez:sectionZmObj sectionId="{ECA370F5-2042-45EA-8272-E5BA80C2B0F1}">
                      <psez:zmPr id="{F2C7612B-5212-46F4-B613-1333A7C3FA94}" transitionDur="750">
                        <p166:blipFill xmlns:p166="http://schemas.microsoft.com/office/powerpoint/2016/6/main">
                          <a:blip r:embed="rId8"/>
                          <a:stretch>
                            <a:fillRect/>
                          </a:stretch>
                        </p166:blipFill>
                        <p166:spPr xmlns:p166="http://schemas.microsoft.com/office/powerpoint/2016/6/main">
                          <a:xfrm>
                            <a:off x="0" y="0"/>
                            <a:ext cx="139424" cy="78426"/>
                          </a:xfrm>
                          <a:prstGeom prst="rect">
                            <a:avLst/>
                          </a:prstGeom>
                          <a:ln w="3175">
                            <a:solidFill>
                              <a:prstClr val="ltGray"/>
                            </a:solidFill>
                          </a:ln>
                        </p166:spPr>
                      </psez:zmPr>
                    </psez:sectionZmObj>
                  </psez:sectionZm>
                </a:graphicData>
              </a:graphic>
            </p:graphicFrame>
          </mc:Choice>
          <mc:Fallback xmlns="">
            <p:pic>
              <p:nvPicPr>
                <p:cNvPr id="26" name="Section Zoom 25">
                  <a:hlinkClick r:id="rId9" action="ppaction://hlinksldjump"/>
                  <a:extLst>
                    <a:ext uri="{FF2B5EF4-FFF2-40B4-BE49-F238E27FC236}">
                      <a16:creationId xmlns:a16="http://schemas.microsoft.com/office/drawing/2014/main" id="{4A118417-8444-741A-57A3-C1BFBBA3BA1D}"/>
                    </a:ext>
                  </a:extLst>
                </p:cNvPr>
                <p:cNvPicPr>
                  <a:picLocks noGrp="1" noRot="1" noChangeAspect="1" noMove="1" noResize="1" noEditPoints="1" noAdjustHandles="1" noChangeArrowheads="1" noChangeShapeType="1"/>
                </p:cNvPicPr>
                <p:nvPr/>
              </p:nvPicPr>
              <p:blipFill>
                <a:blip r:embed="rId10"/>
                <a:stretch>
                  <a:fillRect/>
                </a:stretch>
              </p:blipFill>
              <p:spPr>
                <a:xfrm>
                  <a:off x="10872607" y="2148032"/>
                  <a:ext cx="139424" cy="78426"/>
                </a:xfrm>
                <a:prstGeom prst="rect">
                  <a:avLst/>
                </a:prstGeom>
                <a:ln w="3175">
                  <a:solidFill>
                    <a:prstClr val="ltGray"/>
                  </a:solidFill>
                </a:ln>
              </p:spPr>
            </p:pic>
          </mc:Fallback>
        </mc:AlternateContent>
      </p:grpSp>
    </p:spTree>
    <p:extLst>
      <p:ext uri="{BB962C8B-B14F-4D97-AF65-F5344CB8AC3E}">
        <p14:creationId xmlns:p14="http://schemas.microsoft.com/office/powerpoint/2010/main" val="1754039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700CA72-2ED7-0F4E-EBEE-F4E6B55C81EB}"/>
              </a:ext>
            </a:extLst>
          </p:cNvPr>
          <p:cNvSpPr txBox="1">
            <a:spLocks/>
          </p:cNvSpPr>
          <p:nvPr/>
        </p:nvSpPr>
        <p:spPr>
          <a:xfrm>
            <a:off x="646111" y="452718"/>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200"/>
              <a:t>REFERENCES</a:t>
            </a:r>
            <a:endParaRPr lang="en-US"/>
          </a:p>
        </p:txBody>
      </p:sp>
      <p:sp>
        <p:nvSpPr>
          <p:cNvPr id="2" name="TextBox 1">
            <a:extLst>
              <a:ext uri="{FF2B5EF4-FFF2-40B4-BE49-F238E27FC236}">
                <a16:creationId xmlns:a16="http://schemas.microsoft.com/office/drawing/2014/main" id="{24D2404A-6392-0D25-4014-8A8317151673}"/>
              </a:ext>
            </a:extLst>
          </p:cNvPr>
          <p:cNvSpPr txBox="1"/>
          <p:nvPr/>
        </p:nvSpPr>
        <p:spPr>
          <a:xfrm>
            <a:off x="666079" y="1644928"/>
            <a:ext cx="10879810"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Chaudhari, H. (2022, December 23). </a:t>
            </a:r>
            <a:r>
              <a:rPr lang="en-US" sz="1400" i="1"/>
              <a:t>Adidas Sales Dataset</a:t>
            </a:r>
            <a:r>
              <a:rPr lang="en-US" sz="1400"/>
              <a:t>. Kaggle. Retrieved March 17, 2023, from </a:t>
            </a:r>
            <a:r>
              <a:rPr lang="en-US" sz="1400">
                <a:hlinkClick r:id="rId2"/>
              </a:rPr>
              <a:t>https://www.kaggle.com/datasets/heemalichaudhari/adidas-sales-dataset</a:t>
            </a:r>
            <a:endParaRPr lang="en-US" sz="1400"/>
          </a:p>
          <a:p>
            <a:endParaRPr lang="en-US" sz="1400"/>
          </a:p>
          <a:p>
            <a:r>
              <a:rPr lang="en-US" sz="1400"/>
              <a:t>Joshi, R., Gupte, R., &amp; Saravanan, P. (2018). A Random Forest Approach for Predicting Online Buying Behavior of Indian Customers. </a:t>
            </a:r>
            <a:r>
              <a:rPr lang="en-US" sz="1400" i="1"/>
              <a:t>Theoretical Economics Letters</a:t>
            </a:r>
            <a:r>
              <a:rPr lang="en-US" sz="1400"/>
              <a:t>, </a:t>
            </a:r>
            <a:r>
              <a:rPr lang="en-US" sz="1400" i="1"/>
              <a:t>08</a:t>
            </a:r>
            <a:r>
              <a:rPr lang="en-US" sz="1400"/>
              <a:t>(03), 448–475. </a:t>
            </a:r>
            <a:r>
              <a:rPr lang="en-US" sz="1400">
                <a:hlinkClick r:id="rId3"/>
              </a:rPr>
              <a:t>https://doi.org/10.4236/tel.2018.83032</a:t>
            </a:r>
          </a:p>
          <a:p>
            <a:endParaRPr lang="en-US" sz="1400"/>
          </a:p>
          <a:p>
            <a:r>
              <a:rPr lang="en-US" sz="1400"/>
              <a:t>Kelleher, J. D., Mac </a:t>
            </a:r>
            <a:r>
              <a:rPr lang="en-US" sz="1400" err="1"/>
              <a:t>Namee</a:t>
            </a:r>
            <a:r>
              <a:rPr lang="en-US" sz="1400"/>
              <a:t>, B., &amp; D’Arcy, A. (2020). </a:t>
            </a:r>
            <a:r>
              <a:rPr lang="en-US" sz="1400" i="1"/>
              <a:t>Fundamentals of Machine Learning for Predictive Data Analytics, second edition: Algorithms, Worked Examples, and Case Studies</a:t>
            </a:r>
            <a:r>
              <a:rPr lang="en-US" sz="1400"/>
              <a:t>. MIT Press.</a:t>
            </a:r>
          </a:p>
          <a:p>
            <a:endParaRPr lang="en-US" sz="1400"/>
          </a:p>
          <a:p>
            <a:r>
              <a:rPr lang="en-US" sz="1400" err="1"/>
              <a:t>Laursen</a:t>
            </a:r>
            <a:r>
              <a:rPr lang="en-US" sz="1400"/>
              <a:t>, G., &amp; </a:t>
            </a:r>
            <a:r>
              <a:rPr lang="en-US" sz="1400" err="1"/>
              <a:t>Thorlund</a:t>
            </a:r>
            <a:r>
              <a:rPr lang="en-US" sz="1400"/>
              <a:t>, J. (2016). </a:t>
            </a:r>
            <a:r>
              <a:rPr lang="en-US" sz="1400" i="1"/>
              <a:t>Business Analytics for Managers: Taking Business Intelligence Beyond Reporting</a:t>
            </a:r>
            <a:r>
              <a:rPr lang="en-US" sz="1400"/>
              <a:t>. John Wiley &amp; Sons.</a:t>
            </a:r>
          </a:p>
          <a:p>
            <a:endParaRPr lang="en-US" sz="1400"/>
          </a:p>
          <a:p>
            <a:r>
              <a:rPr lang="en-US" sz="1400"/>
              <a:t>Saraswathi, K., </a:t>
            </a:r>
            <a:r>
              <a:rPr lang="en-US" sz="1400" err="1"/>
              <a:t>Renukadevi</a:t>
            </a:r>
            <a:r>
              <a:rPr lang="en-US" sz="1400"/>
              <a:t>, N. T., </a:t>
            </a:r>
            <a:r>
              <a:rPr lang="en-US" sz="1400" err="1"/>
              <a:t>Nandhinidevi</a:t>
            </a:r>
            <a:r>
              <a:rPr lang="en-US" sz="1400"/>
              <a:t>, S., </a:t>
            </a:r>
            <a:r>
              <a:rPr lang="en-US" sz="1400" err="1"/>
              <a:t>Gayathridevi</a:t>
            </a:r>
            <a:r>
              <a:rPr lang="en-US" sz="1400"/>
              <a:t>, S., &amp; Naveen, P. (2021). Sales prediction using machine learning approaches. </a:t>
            </a:r>
            <a:r>
              <a:rPr lang="en-US" sz="1400" i="1"/>
              <a:t>AIP Conference Proceedings</a:t>
            </a:r>
            <a:r>
              <a:rPr lang="en-US" sz="1400"/>
              <a:t>. </a:t>
            </a:r>
            <a:r>
              <a:rPr lang="en-US" sz="1400">
                <a:hlinkClick r:id="rId4"/>
              </a:rPr>
              <a:t>https://doi.org/10.1063/5.0068655</a:t>
            </a:r>
          </a:p>
          <a:p>
            <a:endParaRPr lang="en-US" sz="1400"/>
          </a:p>
        </p:txBody>
      </p:sp>
    </p:spTree>
    <p:extLst>
      <p:ext uri="{BB962C8B-B14F-4D97-AF65-F5344CB8AC3E}">
        <p14:creationId xmlns:p14="http://schemas.microsoft.com/office/powerpoint/2010/main" val="184813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F4ADF40A9BE9F4DBB31E0E5945C8CF1" ma:contentTypeVersion="2" ma:contentTypeDescription="Create a new document." ma:contentTypeScope="" ma:versionID="f5355718b3a75ae43a2f60b1d0d2b1d4">
  <xsd:schema xmlns:xsd="http://www.w3.org/2001/XMLSchema" xmlns:xs="http://www.w3.org/2001/XMLSchema" xmlns:p="http://schemas.microsoft.com/office/2006/metadata/properties" xmlns:ns2="5c816757-d687-4629-9e52-d9480a73d45e" targetNamespace="http://schemas.microsoft.com/office/2006/metadata/properties" ma:root="true" ma:fieldsID="1cef6968dcd8d050668faea715da3fea" ns2:_="">
    <xsd:import namespace="5c816757-d687-4629-9e52-d9480a73d45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816757-d687-4629-9e52-d9480a73d4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03B391-5546-4ACC-BDB3-452C2ECCB56B}">
  <ds:schemaRefs>
    <ds:schemaRef ds:uri="5c816757-d687-4629-9e52-d9480a73d4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955161B-4246-45E8-B940-3D8336668E51}">
  <ds:schemaRefs>
    <ds:schemaRef ds:uri="5c816757-d687-4629-9e52-d9480a73d4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33B0821-D768-4BBD-A6E3-A5D838FFFC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13</TotalTime>
  <Words>937</Words>
  <Application>Microsoft Office PowerPoint</Application>
  <PresentationFormat>Widescreen</PresentationFormat>
  <Paragraphs>130</Paragraphs>
  <Slides>27</Slides>
  <Notes>2</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Times New Roman</vt:lpstr>
      <vt:lpstr>Wingdings 3</vt:lpstr>
      <vt:lpstr>Ion</vt:lpstr>
      <vt:lpstr>PowerPoint Presentation</vt:lpstr>
      <vt:lpstr>PowerPoint Presentation</vt:lpstr>
      <vt:lpstr>PowerPoint Presentation</vt:lpstr>
      <vt:lpstr>PowerPoint Presentation</vt:lpstr>
      <vt:lpstr>SCOPE AND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RONDOM FOREST MODEL</vt:lpstr>
      <vt:lpstr>RONDOM FOREST MODEL</vt:lpstr>
      <vt:lpstr>Summary of trials using different estimator values</vt:lpstr>
      <vt:lpstr>SVM MODEL</vt:lpstr>
      <vt:lpstr>SVM MODEL</vt:lpstr>
      <vt:lpstr>Summary of trials using different estimators</vt:lpstr>
      <vt:lpstr>BEST MODEL</vt:lpstr>
      <vt:lpstr>EXPLORATORY &amp; DESCRIPTIVE</vt:lpstr>
      <vt:lpstr>EXPLORATORY &amp; DESCRIPTIVE</vt:lpstr>
      <vt:lpstr>EXPLORATORY &amp; DESCRIPTIVE</vt:lpstr>
      <vt:lpstr>PowerPoint Presentation</vt:lpstr>
      <vt:lpstr>PowerPoint Presentation</vt:lpstr>
      <vt:lpstr>PowerPoint Presentation</vt:lpstr>
      <vt:lpstr>PowerPoint Presentation</vt:lpstr>
      <vt:lpstr>REGRESSOIN ANALYSIS: MS EXCEL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 Kumari</dc:creator>
  <cp:lastModifiedBy>Pratik Gajanan Wanare</cp:lastModifiedBy>
  <cp:revision>7</cp:revision>
  <dcterms:created xsi:type="dcterms:W3CDTF">2023-03-14T06:14:11Z</dcterms:created>
  <dcterms:modified xsi:type="dcterms:W3CDTF">2025-06-22T20:42:27Z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0x0101005F4ADF40A9BE9F4DBB31E0E5945C8CF1</vt:lpwstr>
  </property>
</Properties>
</file>